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78" r:id="rId4"/>
    <p:sldId id="282" r:id="rId5"/>
    <p:sldId id="259" r:id="rId6"/>
    <p:sldId id="281" r:id="rId7"/>
    <p:sldId id="269" r:id="rId8"/>
    <p:sldId id="270" r:id="rId9"/>
    <p:sldId id="260" r:id="rId10"/>
    <p:sldId id="280" r:id="rId11"/>
    <p:sldId id="273" r:id="rId1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9180" autoAdjust="0"/>
  </p:normalViewPr>
  <p:slideViewPr>
    <p:cSldViewPr snapToGrid="0">
      <p:cViewPr varScale="1">
        <p:scale>
          <a:sx n="142" d="100"/>
          <a:sy n="142" d="100"/>
        </p:scale>
        <p:origin x="327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4C33E-4205-4D1B-9F33-698922C7279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7D0CA-AA1F-487D-997F-345B2C6499A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err="1"/>
            <a:t>Cheffe</a:t>
          </a:r>
          <a:r>
            <a:rPr lang="en-US" sz="2000" dirty="0"/>
            <a:t> des </a:t>
          </a:r>
          <a:r>
            <a:rPr lang="en-US" sz="2000" dirty="0" err="1"/>
            <a:t>Achats</a:t>
          </a:r>
          <a:r>
            <a:rPr lang="en-US" sz="2000" dirty="0"/>
            <a:t> </a:t>
          </a:r>
          <a:r>
            <a:rPr lang="en-US" sz="1400" dirty="0"/>
            <a:t>(Cristina Lara)</a:t>
          </a:r>
        </a:p>
      </dgm:t>
    </dgm:pt>
    <dgm:pt modelId="{287D8BF9-8C94-4650-AEEF-A766B3EA2C4B}" type="parTrans" cxnId="{96936B5C-114B-42F4-932E-85D3355AFB3F}">
      <dgm:prSet/>
      <dgm:spPr/>
      <dgm:t>
        <a:bodyPr/>
        <a:lstStyle/>
        <a:p>
          <a:endParaRPr lang="en-US"/>
        </a:p>
      </dgm:t>
    </dgm:pt>
    <dgm:pt modelId="{BF106840-B833-416A-BFFA-02AED199EA65}" type="sibTrans" cxnId="{96936B5C-114B-42F4-932E-85D3355AFB3F}">
      <dgm:prSet custT="1"/>
      <dgm:spPr/>
      <dgm:t>
        <a:bodyPr/>
        <a:lstStyle/>
        <a:p>
          <a:pPr algn="ctr"/>
          <a:r>
            <a:rPr lang="en-US" sz="1100" dirty="0"/>
            <a:t>deputy: Charles Carayon</a:t>
          </a:r>
        </a:p>
      </dgm:t>
    </dgm:pt>
    <dgm:pt modelId="{DE736F18-2D0E-4F6C-A628-19B68FB55D6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dirty="0"/>
            <a:t>Orders &lt;50kCHF, Stores (Simon Guerri </a:t>
          </a:r>
          <a:r>
            <a:rPr lang="en-US" sz="1400" dirty="0" err="1"/>
            <a:t>dall’Oro</a:t>
          </a:r>
          <a:r>
            <a:rPr lang="en-US" sz="1400" dirty="0"/>
            <a:t>)</a:t>
          </a:r>
        </a:p>
      </dgm:t>
    </dgm:pt>
    <dgm:pt modelId="{CE4319CC-8C8C-4AA2-B509-2020F6B766AF}" type="parTrans" cxnId="{CDB18A57-AD8C-4595-90FB-3DE8D6A7160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FC83F82-407D-4A5F-9ADC-21631D47CBC3}" type="sibTrans" cxnId="{CDB18A57-AD8C-4595-90FB-3DE8D6A71608}">
      <dgm:prSet custT="1"/>
      <dgm:spPr/>
      <dgm:t>
        <a:bodyPr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Adam Tuwebti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Arielle Gaidon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Dominique Trolliet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Kilian Bozonet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Merethe </a:t>
          </a:r>
          <a:r>
            <a:rPr lang="en-US" sz="1100" kern="1200" dirty="0" err="1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Olafsen</a:t>
          </a:r>
          <a:endParaRPr lang="en-US" sz="11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Mihaela </a:t>
          </a:r>
          <a:r>
            <a:rPr lang="en-US" sz="1100" kern="1200" dirty="0" err="1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Palimaru</a:t>
          </a:r>
          <a:endParaRPr lang="en-US" sz="11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Steeve Jourdan</a:t>
          </a:r>
        </a:p>
      </dgm:t>
    </dgm:pt>
    <dgm:pt modelId="{61BFF52E-0B37-417C-A912-D9C5193AE55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dirty="0"/>
            <a:t>Civil Engineering, FCC and outreach</a:t>
          </a:r>
        </a:p>
        <a:p>
          <a:r>
            <a:rPr lang="en-US" sz="1400" dirty="0"/>
            <a:t>(Adam Horridge)</a:t>
          </a:r>
        </a:p>
      </dgm:t>
    </dgm:pt>
    <dgm:pt modelId="{E63B82E0-B17F-45D0-B71F-F13974B2C5A0}" type="parTrans" cxnId="{B8950194-915E-4DEE-821D-0D83057641A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D69C3F0-19A3-4E0E-80CF-3965C3F38F17}" type="sibTrans" cxnId="{B8950194-915E-4DEE-821D-0D83057641AD}">
      <dgm:prSet custT="1"/>
      <dgm:spPr/>
      <dgm:t>
        <a:bodyPr/>
        <a:lstStyle/>
        <a:p>
          <a:pPr algn="l"/>
          <a:r>
            <a:rPr lang="en-US" sz="1100" dirty="0"/>
            <a:t>Aneta Sabanovic</a:t>
          </a:r>
        </a:p>
        <a:p>
          <a:pPr algn="l"/>
          <a:r>
            <a:rPr lang="en-US" sz="1100" dirty="0"/>
            <a:t>Sandrine Magnan</a:t>
          </a:r>
        </a:p>
        <a:p>
          <a:pPr algn="l"/>
          <a:r>
            <a:rPr lang="en-US" sz="1100" dirty="0"/>
            <a:t>LD replacing Jérôme</a:t>
          </a:r>
        </a:p>
      </dgm:t>
    </dgm:pt>
    <dgm:pt modelId="{2E25ACAD-20E6-44F6-A1C0-3C1F131BCA4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dirty="0"/>
            <a:t>Services &gt;50kCHF , Process Excellence, Communication </a:t>
          </a:r>
        </a:p>
        <a:p>
          <a:r>
            <a:rPr lang="en-US" sz="1400" dirty="0"/>
            <a:t>(Charles Carayon)</a:t>
          </a:r>
        </a:p>
      </dgm:t>
    </dgm:pt>
    <dgm:pt modelId="{46391261-0D0F-4F3E-8922-EDA98BC0EFBA}" type="parTrans" cxnId="{7627EFEC-7E29-4856-BF44-B9AC18AAE2B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153DB46-1122-4187-9A10-58362192ACEF}" type="sibTrans" cxnId="{7627EFEC-7E29-4856-BF44-B9AC18AAE2B1}">
      <dgm:prSet custT="1"/>
      <dgm:spPr/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Anthony Veyret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Enrico Cennini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Eva Vordogianni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Josephine Bengtsson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Miriam Cordero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Sebastien Sonnerat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Veronique Angelini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New Quest (to replace Anna)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New LD (to replace </a:t>
          </a: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Lisa) 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CD2ABEC2-2E57-4DC4-B4B0-736F3A7A8B9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dirty="0"/>
            <a:t>Supplies &gt;50kCHF </a:t>
          </a:r>
        </a:p>
        <a:p>
          <a:r>
            <a:rPr lang="en-US" sz="1400" dirty="0"/>
            <a:t>(Josh Davison)</a:t>
          </a:r>
        </a:p>
      </dgm:t>
    </dgm:pt>
    <dgm:pt modelId="{1CFDBB14-9E9B-4171-A1B1-C5BB60DEE354}" type="parTrans" cxnId="{A22D6723-63BA-448F-9CAE-642C7125D13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13AD1D5-38ED-4430-9A28-C19898E29429}" type="sibTrans" cxnId="{A22D6723-63BA-448F-9CAE-642C7125D132}">
      <dgm:prSet custT="1"/>
      <dgm:spPr/>
      <dgm:t>
        <a:bodyPr/>
        <a:lstStyle/>
        <a:p>
          <a:pPr algn="l"/>
          <a:r>
            <a:rPr lang="en-US" sz="1100" dirty="0"/>
            <a:t>Andrea Musso</a:t>
          </a:r>
        </a:p>
        <a:p>
          <a:pPr algn="l"/>
          <a:r>
            <a:rPr lang="en-US" sz="1100" dirty="0"/>
            <a:t>Alvaro Lecinana</a:t>
          </a:r>
        </a:p>
        <a:p>
          <a:pPr algn="l"/>
          <a:r>
            <a:rPr lang="en-US" sz="1100" dirty="0"/>
            <a:t>Charles Parmentier</a:t>
          </a:r>
        </a:p>
        <a:p>
          <a:pPr algn="l"/>
          <a:r>
            <a:rPr lang="en-US" sz="1100" dirty="0"/>
            <a:t>Jessica Metcalfe</a:t>
          </a:r>
        </a:p>
        <a:p>
          <a:pPr algn="l"/>
          <a:r>
            <a:rPr lang="en-US" sz="1100" dirty="0"/>
            <a:t>Floris Bonthond</a:t>
          </a:r>
        </a:p>
        <a:p>
          <a:pPr algn="l"/>
          <a:r>
            <a:rPr lang="en-US" sz="1100" dirty="0"/>
            <a:t>Julia Bentchikou</a:t>
          </a:r>
        </a:p>
        <a:p>
          <a:pPr algn="l"/>
          <a:r>
            <a:rPr lang="en-US" sz="1100" dirty="0"/>
            <a:t>Nordine Azizi</a:t>
          </a:r>
        </a:p>
        <a:p>
          <a:pPr algn="l"/>
          <a:r>
            <a:rPr lang="en-US" sz="1100" dirty="0"/>
            <a:t>Gloria García</a:t>
          </a:r>
        </a:p>
        <a:p>
          <a:pPr algn="l"/>
          <a:r>
            <a:rPr lang="en-US" sz="1100" dirty="0"/>
            <a:t>New Grad(s) </a:t>
          </a:r>
        </a:p>
        <a:p>
          <a:pPr algn="l"/>
          <a:endParaRPr lang="en-US" sz="1100" dirty="0"/>
        </a:p>
      </dgm:t>
    </dgm:pt>
    <dgm:pt modelId="{E2852907-65BA-4404-8C17-372521E357CB}" type="pres">
      <dgm:prSet presAssocID="{8744C33E-4205-4D1B-9F33-698922C7279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EAF60E8A-6285-44E3-8211-1F541DBEE0C4}" type="pres">
      <dgm:prSet presAssocID="{03B7D0CA-AA1F-487D-997F-345B2C6499A4}" presName="hierRoot1" presStyleCnt="0">
        <dgm:presLayoutVars>
          <dgm:hierBranch val="init"/>
        </dgm:presLayoutVars>
      </dgm:prSet>
      <dgm:spPr/>
    </dgm:pt>
    <dgm:pt modelId="{9D4B762A-37FE-4FEF-B6F7-D4CEE27D43DA}" type="pres">
      <dgm:prSet presAssocID="{03B7D0CA-AA1F-487D-997F-345B2C6499A4}" presName="rootComposite1" presStyleCnt="0"/>
      <dgm:spPr/>
    </dgm:pt>
    <dgm:pt modelId="{8D8E4944-2D2E-4821-BDC3-7DE691C3C0DB}" type="pres">
      <dgm:prSet presAssocID="{03B7D0CA-AA1F-487D-997F-345B2C6499A4}" presName="rootText1" presStyleLbl="node0" presStyleIdx="0" presStyleCnt="1" custScaleX="136373" custScaleY="91678" custLinFactNeighborX="4694" custLinFactNeighborY="28721">
        <dgm:presLayoutVars>
          <dgm:chMax/>
          <dgm:chPref val="3"/>
        </dgm:presLayoutVars>
      </dgm:prSet>
      <dgm:spPr/>
    </dgm:pt>
    <dgm:pt modelId="{AEA8F288-F559-44AE-9D4F-1F0F4859C9A7}" type="pres">
      <dgm:prSet presAssocID="{03B7D0CA-AA1F-487D-997F-345B2C6499A4}" presName="titleText1" presStyleLbl="fgAcc0" presStyleIdx="0" presStyleCnt="1" custScaleX="150660" custScaleY="90956" custLinFactX="2573" custLinFactNeighborX="100000" custLinFactNeighborY="28730">
        <dgm:presLayoutVars>
          <dgm:chMax val="0"/>
          <dgm:chPref val="0"/>
        </dgm:presLayoutVars>
      </dgm:prSet>
      <dgm:spPr/>
    </dgm:pt>
    <dgm:pt modelId="{891D8DE3-C8BF-4DD8-B075-323F7F2423AA}" type="pres">
      <dgm:prSet presAssocID="{03B7D0CA-AA1F-487D-997F-345B2C6499A4}" presName="rootConnector1" presStyleLbl="node1" presStyleIdx="0" presStyleCnt="4"/>
      <dgm:spPr/>
    </dgm:pt>
    <dgm:pt modelId="{914C668E-6B73-45A2-98BE-57FFD5419041}" type="pres">
      <dgm:prSet presAssocID="{03B7D0CA-AA1F-487D-997F-345B2C6499A4}" presName="hierChild2" presStyleCnt="0"/>
      <dgm:spPr/>
    </dgm:pt>
    <dgm:pt modelId="{64F7CFF2-8559-4451-8761-216E4CBF5EB0}" type="pres">
      <dgm:prSet presAssocID="{CE4319CC-8C8C-4AA2-B509-2020F6B766AF}" presName="Name37" presStyleLbl="parChTrans1D2" presStyleIdx="0" presStyleCnt="4"/>
      <dgm:spPr/>
    </dgm:pt>
    <dgm:pt modelId="{E7F95BD0-48AA-4947-B915-566696A151F1}" type="pres">
      <dgm:prSet presAssocID="{DE736F18-2D0E-4F6C-A628-19B68FB55D6B}" presName="hierRoot2" presStyleCnt="0">
        <dgm:presLayoutVars>
          <dgm:hierBranch val="init"/>
        </dgm:presLayoutVars>
      </dgm:prSet>
      <dgm:spPr/>
    </dgm:pt>
    <dgm:pt modelId="{1B5A2EF9-977D-4317-B980-18DEFBE9AF2F}" type="pres">
      <dgm:prSet presAssocID="{DE736F18-2D0E-4F6C-A628-19B68FB55D6B}" presName="rootComposite" presStyleCnt="0"/>
      <dgm:spPr/>
    </dgm:pt>
    <dgm:pt modelId="{05AD0D64-0786-49C0-89D4-19AFB699E324}" type="pres">
      <dgm:prSet presAssocID="{DE736F18-2D0E-4F6C-A628-19B68FB55D6B}" presName="rootText" presStyleLbl="node1" presStyleIdx="0" presStyleCnt="4" custScaleX="133434" custScaleY="89999" custLinFactX="-100000" custLinFactNeighborX="-191933" custLinFactNeighborY="3619">
        <dgm:presLayoutVars>
          <dgm:chMax/>
          <dgm:chPref val="3"/>
        </dgm:presLayoutVars>
      </dgm:prSet>
      <dgm:spPr/>
    </dgm:pt>
    <dgm:pt modelId="{7B63F71C-B77E-4C9F-A7CC-0CD0A88C73C7}" type="pres">
      <dgm:prSet presAssocID="{DE736F18-2D0E-4F6C-A628-19B68FB55D6B}" presName="titleText2" presStyleLbl="fgAcc1" presStyleIdx="0" presStyleCnt="4" custAng="0" custScaleX="120112" custScaleY="614101" custLinFactX="-134324" custLinFactY="100000" custLinFactNeighborX="-200000" custLinFactNeighborY="180123">
        <dgm:presLayoutVars>
          <dgm:chMax val="0"/>
          <dgm:chPref val="0"/>
        </dgm:presLayoutVars>
      </dgm:prSet>
      <dgm:spPr/>
    </dgm:pt>
    <dgm:pt modelId="{EC0A643F-15DB-4DE2-BE31-D11FE5DC6B40}" type="pres">
      <dgm:prSet presAssocID="{DE736F18-2D0E-4F6C-A628-19B68FB55D6B}" presName="rootConnector" presStyleLbl="node2" presStyleIdx="0" presStyleCnt="0"/>
      <dgm:spPr/>
    </dgm:pt>
    <dgm:pt modelId="{63212EDC-D2E7-42A0-A405-0E417CA831A3}" type="pres">
      <dgm:prSet presAssocID="{DE736F18-2D0E-4F6C-A628-19B68FB55D6B}" presName="hierChild4" presStyleCnt="0"/>
      <dgm:spPr/>
    </dgm:pt>
    <dgm:pt modelId="{32BFD3CE-2E7C-45E4-9616-D37D28E9AAEA}" type="pres">
      <dgm:prSet presAssocID="{DE736F18-2D0E-4F6C-A628-19B68FB55D6B}" presName="hierChild5" presStyleCnt="0"/>
      <dgm:spPr/>
    </dgm:pt>
    <dgm:pt modelId="{B45F2760-EAF5-4785-A187-23E29FB0BDD5}" type="pres">
      <dgm:prSet presAssocID="{1CFDBB14-9E9B-4171-A1B1-C5BB60DEE354}" presName="Name37" presStyleLbl="parChTrans1D2" presStyleIdx="1" presStyleCnt="4"/>
      <dgm:spPr/>
    </dgm:pt>
    <dgm:pt modelId="{7B40674B-E9CB-4FAE-BF3E-67C6A401913C}" type="pres">
      <dgm:prSet presAssocID="{CD2ABEC2-2E57-4DC4-B4B0-736F3A7A8B98}" presName="hierRoot2" presStyleCnt="0">
        <dgm:presLayoutVars>
          <dgm:hierBranch val="init"/>
        </dgm:presLayoutVars>
      </dgm:prSet>
      <dgm:spPr/>
    </dgm:pt>
    <dgm:pt modelId="{5FC49B11-B93B-4786-9C47-0BD798E4CE88}" type="pres">
      <dgm:prSet presAssocID="{CD2ABEC2-2E57-4DC4-B4B0-736F3A7A8B98}" presName="rootComposite" presStyleCnt="0"/>
      <dgm:spPr/>
    </dgm:pt>
    <dgm:pt modelId="{04AEECA8-7E8B-4D44-A9F8-7E36C30EFE8E}" type="pres">
      <dgm:prSet presAssocID="{CD2ABEC2-2E57-4DC4-B4B0-736F3A7A8B98}" presName="rootText" presStyleLbl="node1" presStyleIdx="1" presStyleCnt="4" custScaleX="117984" custLinFactNeighborX="-4618" custLinFactNeighborY="-27284">
        <dgm:presLayoutVars>
          <dgm:chMax/>
          <dgm:chPref val="3"/>
        </dgm:presLayoutVars>
      </dgm:prSet>
      <dgm:spPr/>
    </dgm:pt>
    <dgm:pt modelId="{73E52A09-F87E-43C6-8B4F-CC9EB20EF44A}" type="pres">
      <dgm:prSet presAssocID="{CD2ABEC2-2E57-4DC4-B4B0-736F3A7A8B98}" presName="titleText2" presStyleLbl="fgAcc1" presStyleIdx="1" presStyleCnt="4" custScaleY="810146" custLinFactY="100000" custLinFactNeighborX="-17382" custLinFactNeighborY="197285">
        <dgm:presLayoutVars>
          <dgm:chMax val="0"/>
          <dgm:chPref val="0"/>
        </dgm:presLayoutVars>
      </dgm:prSet>
      <dgm:spPr/>
    </dgm:pt>
    <dgm:pt modelId="{8EA7747F-9E58-41C0-BB19-1F8F609FCC67}" type="pres">
      <dgm:prSet presAssocID="{CD2ABEC2-2E57-4DC4-B4B0-736F3A7A8B98}" presName="rootConnector" presStyleLbl="node2" presStyleIdx="0" presStyleCnt="0"/>
      <dgm:spPr/>
    </dgm:pt>
    <dgm:pt modelId="{0705FB6C-4F8A-4318-BCD4-A640EC987FCA}" type="pres">
      <dgm:prSet presAssocID="{CD2ABEC2-2E57-4DC4-B4B0-736F3A7A8B98}" presName="hierChild4" presStyleCnt="0"/>
      <dgm:spPr/>
    </dgm:pt>
    <dgm:pt modelId="{BC908862-7044-4B0D-8C1B-8FA9A44F4225}" type="pres">
      <dgm:prSet presAssocID="{CD2ABEC2-2E57-4DC4-B4B0-736F3A7A8B98}" presName="hierChild5" presStyleCnt="0"/>
      <dgm:spPr/>
    </dgm:pt>
    <dgm:pt modelId="{1781CB28-4896-4CC2-B487-5CF79D63B3D3}" type="pres">
      <dgm:prSet presAssocID="{E63B82E0-B17F-45D0-B71F-F13974B2C5A0}" presName="Name37" presStyleLbl="parChTrans1D2" presStyleIdx="2" presStyleCnt="4"/>
      <dgm:spPr/>
    </dgm:pt>
    <dgm:pt modelId="{D8DE7C23-8BED-45AA-9F9E-C9E3506819A5}" type="pres">
      <dgm:prSet presAssocID="{61BFF52E-0B37-417C-A912-D9C5193AE553}" presName="hierRoot2" presStyleCnt="0">
        <dgm:presLayoutVars>
          <dgm:hierBranch val="init"/>
        </dgm:presLayoutVars>
      </dgm:prSet>
      <dgm:spPr/>
    </dgm:pt>
    <dgm:pt modelId="{110926DB-BEE3-44C5-9617-3367505E9E45}" type="pres">
      <dgm:prSet presAssocID="{61BFF52E-0B37-417C-A912-D9C5193AE553}" presName="rootComposite" presStyleCnt="0"/>
      <dgm:spPr/>
    </dgm:pt>
    <dgm:pt modelId="{2104F1CF-6083-4C6F-ACC1-B9FD78AB8B36}" type="pres">
      <dgm:prSet presAssocID="{61BFF52E-0B37-417C-A912-D9C5193AE553}" presName="rootText" presStyleLbl="node1" presStyleIdx="2" presStyleCnt="4" custScaleX="130191" custScaleY="100364" custLinFactX="101159" custLinFactNeighborX="200000" custLinFactNeighborY="15506">
        <dgm:presLayoutVars>
          <dgm:chMax/>
          <dgm:chPref val="3"/>
        </dgm:presLayoutVars>
      </dgm:prSet>
      <dgm:spPr/>
    </dgm:pt>
    <dgm:pt modelId="{DC6C5B93-0999-4F10-AB60-32992086F6DD}" type="pres">
      <dgm:prSet presAssocID="{61BFF52E-0B37-417C-A912-D9C5193AE553}" presName="titleText2" presStyleLbl="fgAcc1" presStyleIdx="2" presStyleCnt="4" custScaleX="116723" custScaleY="336866" custLinFactX="119616" custLinFactY="92486" custLinFactNeighborX="200000" custLinFactNeighborY="100000">
        <dgm:presLayoutVars>
          <dgm:chMax val="0"/>
          <dgm:chPref val="0"/>
        </dgm:presLayoutVars>
      </dgm:prSet>
      <dgm:spPr/>
    </dgm:pt>
    <dgm:pt modelId="{D6B633F4-A0D0-4965-B31F-69D9737664C9}" type="pres">
      <dgm:prSet presAssocID="{61BFF52E-0B37-417C-A912-D9C5193AE553}" presName="rootConnector" presStyleLbl="node2" presStyleIdx="0" presStyleCnt="0"/>
      <dgm:spPr/>
    </dgm:pt>
    <dgm:pt modelId="{E0C735EC-5F1D-45FA-AA22-D8BB4B889E73}" type="pres">
      <dgm:prSet presAssocID="{61BFF52E-0B37-417C-A912-D9C5193AE553}" presName="hierChild4" presStyleCnt="0"/>
      <dgm:spPr/>
    </dgm:pt>
    <dgm:pt modelId="{3C937CD0-18BC-4757-9BB3-210EF95E0BD5}" type="pres">
      <dgm:prSet presAssocID="{61BFF52E-0B37-417C-A912-D9C5193AE553}" presName="hierChild5" presStyleCnt="0"/>
      <dgm:spPr/>
    </dgm:pt>
    <dgm:pt modelId="{5268E6C2-6713-4E9F-A2B3-026270E2B27B}" type="pres">
      <dgm:prSet presAssocID="{46391261-0D0F-4F3E-8922-EDA98BC0EFBA}" presName="Name37" presStyleLbl="parChTrans1D2" presStyleIdx="3" presStyleCnt="4"/>
      <dgm:spPr/>
    </dgm:pt>
    <dgm:pt modelId="{F2F2BCB6-A245-44CD-8A01-7A195D0735A1}" type="pres">
      <dgm:prSet presAssocID="{2E25ACAD-20E6-44F6-A1C0-3C1F131BCA44}" presName="hierRoot2" presStyleCnt="0">
        <dgm:presLayoutVars>
          <dgm:hierBranch val="init"/>
        </dgm:presLayoutVars>
      </dgm:prSet>
      <dgm:spPr/>
    </dgm:pt>
    <dgm:pt modelId="{6E5DA2AC-F860-4115-9774-4BBF66463010}" type="pres">
      <dgm:prSet presAssocID="{2E25ACAD-20E6-44F6-A1C0-3C1F131BCA44}" presName="rootComposite" presStyleCnt="0"/>
      <dgm:spPr/>
    </dgm:pt>
    <dgm:pt modelId="{5C28F971-6419-4EC9-9A20-605CD6094BAC}" type="pres">
      <dgm:prSet presAssocID="{2E25ACAD-20E6-44F6-A1C0-3C1F131BCA44}" presName="rootText" presStyleLbl="node1" presStyleIdx="3" presStyleCnt="4" custScaleX="150320" custScaleY="86723" custLinFactNeighborX="12682" custLinFactNeighborY="-29536">
        <dgm:presLayoutVars>
          <dgm:chMax/>
          <dgm:chPref val="3"/>
        </dgm:presLayoutVars>
      </dgm:prSet>
      <dgm:spPr/>
    </dgm:pt>
    <dgm:pt modelId="{A2B176F9-AC2E-42B4-B26E-600F3708EA4A}" type="pres">
      <dgm:prSet presAssocID="{2E25ACAD-20E6-44F6-A1C0-3C1F131BCA44}" presName="titleText2" presStyleLbl="fgAcc1" presStyleIdx="3" presStyleCnt="4" custScaleX="145415" custScaleY="798235" custLinFactY="100000" custLinFactNeighborX="-468" custLinFactNeighborY="174401">
        <dgm:presLayoutVars>
          <dgm:chMax val="0"/>
          <dgm:chPref val="0"/>
        </dgm:presLayoutVars>
      </dgm:prSet>
      <dgm:spPr/>
    </dgm:pt>
    <dgm:pt modelId="{0DDA6CBF-164D-417D-80EC-B569306C4324}" type="pres">
      <dgm:prSet presAssocID="{2E25ACAD-20E6-44F6-A1C0-3C1F131BCA44}" presName="rootConnector" presStyleLbl="node2" presStyleIdx="0" presStyleCnt="0"/>
      <dgm:spPr/>
    </dgm:pt>
    <dgm:pt modelId="{E121C0FB-E6CD-48AF-91FB-B674FEF93E25}" type="pres">
      <dgm:prSet presAssocID="{2E25ACAD-20E6-44F6-A1C0-3C1F131BCA44}" presName="hierChild4" presStyleCnt="0"/>
      <dgm:spPr/>
    </dgm:pt>
    <dgm:pt modelId="{3FEC48FC-5539-45F2-91BA-8B05513CEF4F}" type="pres">
      <dgm:prSet presAssocID="{2E25ACAD-20E6-44F6-A1C0-3C1F131BCA44}" presName="hierChild5" presStyleCnt="0"/>
      <dgm:spPr/>
    </dgm:pt>
    <dgm:pt modelId="{D932347F-C87B-4882-9927-2456950C8076}" type="pres">
      <dgm:prSet presAssocID="{03B7D0CA-AA1F-487D-997F-345B2C6499A4}" presName="hierChild3" presStyleCnt="0"/>
      <dgm:spPr/>
    </dgm:pt>
  </dgm:ptLst>
  <dgm:cxnLst>
    <dgm:cxn modelId="{39748C0A-E6B1-4811-9E53-25D1D36D13F0}" type="presOf" srcId="{1153DB46-1122-4187-9A10-58362192ACEF}" destId="{A2B176F9-AC2E-42B4-B26E-600F3708EA4A}" srcOrd="0" destOrd="0" presId="urn:microsoft.com/office/officeart/2008/layout/NameandTitleOrganizationalChart"/>
    <dgm:cxn modelId="{C9FBB31C-B010-4A5B-A2CD-4AA26C93C1D9}" type="presOf" srcId="{DE736F18-2D0E-4F6C-A628-19B68FB55D6B}" destId="{05AD0D64-0786-49C0-89D4-19AFB699E324}" srcOrd="0" destOrd="0" presId="urn:microsoft.com/office/officeart/2008/layout/NameandTitleOrganizationalChart"/>
    <dgm:cxn modelId="{A22D6723-63BA-448F-9CAE-642C7125D132}" srcId="{03B7D0CA-AA1F-487D-997F-345B2C6499A4}" destId="{CD2ABEC2-2E57-4DC4-B4B0-736F3A7A8B98}" srcOrd="1" destOrd="0" parTransId="{1CFDBB14-9E9B-4171-A1B1-C5BB60DEE354}" sibTransId="{A13AD1D5-38ED-4430-9A28-C19898E29429}"/>
    <dgm:cxn modelId="{53E36232-FAC4-4130-8777-A13CDDAD84DA}" type="presOf" srcId="{1FC83F82-407D-4A5F-9ADC-21631D47CBC3}" destId="{7B63F71C-B77E-4C9F-A7CC-0CD0A88C73C7}" srcOrd="0" destOrd="0" presId="urn:microsoft.com/office/officeart/2008/layout/NameandTitleOrganizationalChart"/>
    <dgm:cxn modelId="{59D2A032-C17A-4E41-A073-889FA0715944}" type="presOf" srcId="{BF106840-B833-416A-BFFA-02AED199EA65}" destId="{AEA8F288-F559-44AE-9D4F-1F0F4859C9A7}" srcOrd="0" destOrd="0" presId="urn:microsoft.com/office/officeart/2008/layout/NameandTitleOrganizationalChart"/>
    <dgm:cxn modelId="{024CB938-10E8-43D3-A17A-E5191EB90B8F}" type="presOf" srcId="{A13AD1D5-38ED-4430-9A28-C19898E29429}" destId="{73E52A09-F87E-43C6-8B4F-CC9EB20EF44A}" srcOrd="0" destOrd="0" presId="urn:microsoft.com/office/officeart/2008/layout/NameandTitleOrganizationalChart"/>
    <dgm:cxn modelId="{3729BD39-8121-4E64-8329-78CC8828BF89}" type="presOf" srcId="{DE736F18-2D0E-4F6C-A628-19B68FB55D6B}" destId="{EC0A643F-15DB-4DE2-BE31-D11FE5DC6B40}" srcOrd="1" destOrd="0" presId="urn:microsoft.com/office/officeart/2008/layout/NameandTitleOrganizationalChart"/>
    <dgm:cxn modelId="{96936B5C-114B-42F4-932E-85D3355AFB3F}" srcId="{8744C33E-4205-4D1B-9F33-698922C7279B}" destId="{03B7D0CA-AA1F-487D-997F-345B2C6499A4}" srcOrd="0" destOrd="0" parTransId="{287D8BF9-8C94-4650-AEEF-A766B3EA2C4B}" sibTransId="{BF106840-B833-416A-BFFA-02AED199EA65}"/>
    <dgm:cxn modelId="{07B1775E-27F3-4A45-A526-38E5DB5C6986}" type="presOf" srcId="{46391261-0D0F-4F3E-8922-EDA98BC0EFBA}" destId="{5268E6C2-6713-4E9F-A2B3-026270E2B27B}" srcOrd="0" destOrd="0" presId="urn:microsoft.com/office/officeart/2008/layout/NameandTitleOrganizationalChart"/>
    <dgm:cxn modelId="{3D12394C-B6B0-49FC-BB3C-736B59C5A57F}" type="presOf" srcId="{61BFF52E-0B37-417C-A912-D9C5193AE553}" destId="{2104F1CF-6083-4C6F-ACC1-B9FD78AB8B36}" srcOrd="0" destOrd="0" presId="urn:microsoft.com/office/officeart/2008/layout/NameandTitleOrganizationalChart"/>
    <dgm:cxn modelId="{D7EC9653-A851-4326-AB16-A952471CF9EB}" type="presOf" srcId="{CD2ABEC2-2E57-4DC4-B4B0-736F3A7A8B98}" destId="{04AEECA8-7E8B-4D44-A9F8-7E36C30EFE8E}" srcOrd="0" destOrd="0" presId="urn:microsoft.com/office/officeart/2008/layout/NameandTitleOrganizationalChart"/>
    <dgm:cxn modelId="{CDB18A57-AD8C-4595-90FB-3DE8D6A71608}" srcId="{03B7D0CA-AA1F-487D-997F-345B2C6499A4}" destId="{DE736F18-2D0E-4F6C-A628-19B68FB55D6B}" srcOrd="0" destOrd="0" parTransId="{CE4319CC-8C8C-4AA2-B509-2020F6B766AF}" sibTransId="{1FC83F82-407D-4A5F-9ADC-21631D47CBC3}"/>
    <dgm:cxn modelId="{DEBACF84-3BAA-493F-B8D5-04A9E77EE770}" type="presOf" srcId="{61BFF52E-0B37-417C-A912-D9C5193AE553}" destId="{D6B633F4-A0D0-4965-B31F-69D9737664C9}" srcOrd="1" destOrd="0" presId="urn:microsoft.com/office/officeart/2008/layout/NameandTitleOrganizationalChart"/>
    <dgm:cxn modelId="{EA610692-9975-4500-83EB-8D96CF52C935}" type="presOf" srcId="{2E25ACAD-20E6-44F6-A1C0-3C1F131BCA44}" destId="{0DDA6CBF-164D-417D-80EC-B569306C4324}" srcOrd="1" destOrd="0" presId="urn:microsoft.com/office/officeart/2008/layout/NameandTitleOrganizationalChart"/>
    <dgm:cxn modelId="{B8950194-915E-4DEE-821D-0D83057641AD}" srcId="{03B7D0CA-AA1F-487D-997F-345B2C6499A4}" destId="{61BFF52E-0B37-417C-A912-D9C5193AE553}" srcOrd="2" destOrd="0" parTransId="{E63B82E0-B17F-45D0-B71F-F13974B2C5A0}" sibTransId="{3D69C3F0-19A3-4E0E-80CF-3965C3F38F17}"/>
    <dgm:cxn modelId="{C399D2A6-45F2-4D39-9BCB-410498F80052}" type="presOf" srcId="{E63B82E0-B17F-45D0-B71F-F13974B2C5A0}" destId="{1781CB28-4896-4CC2-B487-5CF79D63B3D3}" srcOrd="0" destOrd="0" presId="urn:microsoft.com/office/officeart/2008/layout/NameandTitleOrganizationalChart"/>
    <dgm:cxn modelId="{D76913AD-982E-4685-A15E-DD99FE063976}" type="presOf" srcId="{3D69C3F0-19A3-4E0E-80CF-3965C3F38F17}" destId="{DC6C5B93-0999-4F10-AB60-32992086F6DD}" srcOrd="0" destOrd="0" presId="urn:microsoft.com/office/officeart/2008/layout/NameandTitleOrganizationalChart"/>
    <dgm:cxn modelId="{8AD466B7-CB82-42C3-8A79-D909170982C8}" type="presOf" srcId="{CD2ABEC2-2E57-4DC4-B4B0-736F3A7A8B98}" destId="{8EA7747F-9E58-41C0-BB19-1F8F609FCC67}" srcOrd="1" destOrd="0" presId="urn:microsoft.com/office/officeart/2008/layout/NameandTitleOrganizationalChart"/>
    <dgm:cxn modelId="{91ED68B9-B542-41CB-9006-9FC1A5FE6787}" type="presOf" srcId="{03B7D0CA-AA1F-487D-997F-345B2C6499A4}" destId="{891D8DE3-C8BF-4DD8-B075-323F7F2423AA}" srcOrd="1" destOrd="0" presId="urn:microsoft.com/office/officeart/2008/layout/NameandTitleOrganizationalChart"/>
    <dgm:cxn modelId="{8A5FC8B9-80A4-4138-BAB8-F625CD3ECED2}" type="presOf" srcId="{03B7D0CA-AA1F-487D-997F-345B2C6499A4}" destId="{8D8E4944-2D2E-4821-BDC3-7DE691C3C0DB}" srcOrd="0" destOrd="0" presId="urn:microsoft.com/office/officeart/2008/layout/NameandTitleOrganizationalChart"/>
    <dgm:cxn modelId="{819E2DCE-8CFA-4FBF-889E-95D831A322F8}" type="presOf" srcId="{8744C33E-4205-4D1B-9F33-698922C7279B}" destId="{E2852907-65BA-4404-8C17-372521E357CB}" srcOrd="0" destOrd="0" presId="urn:microsoft.com/office/officeart/2008/layout/NameandTitleOrganizationalChart"/>
    <dgm:cxn modelId="{F2552AD8-0637-4D91-983A-4F185FE0068E}" type="presOf" srcId="{CE4319CC-8C8C-4AA2-B509-2020F6B766AF}" destId="{64F7CFF2-8559-4451-8761-216E4CBF5EB0}" srcOrd="0" destOrd="0" presId="urn:microsoft.com/office/officeart/2008/layout/NameandTitleOrganizationalChart"/>
    <dgm:cxn modelId="{F07F3ED9-CF2F-43AB-BAE9-65A9F274AA5B}" type="presOf" srcId="{2E25ACAD-20E6-44F6-A1C0-3C1F131BCA44}" destId="{5C28F971-6419-4EC9-9A20-605CD6094BAC}" srcOrd="0" destOrd="0" presId="urn:microsoft.com/office/officeart/2008/layout/NameandTitleOrganizationalChart"/>
    <dgm:cxn modelId="{C40E31E7-060C-410C-B531-E1E4DB955CC4}" type="presOf" srcId="{1CFDBB14-9E9B-4171-A1B1-C5BB60DEE354}" destId="{B45F2760-EAF5-4785-A187-23E29FB0BDD5}" srcOrd="0" destOrd="0" presId="urn:microsoft.com/office/officeart/2008/layout/NameandTitleOrganizationalChart"/>
    <dgm:cxn modelId="{7627EFEC-7E29-4856-BF44-B9AC18AAE2B1}" srcId="{03B7D0CA-AA1F-487D-997F-345B2C6499A4}" destId="{2E25ACAD-20E6-44F6-A1C0-3C1F131BCA44}" srcOrd="3" destOrd="0" parTransId="{46391261-0D0F-4F3E-8922-EDA98BC0EFBA}" sibTransId="{1153DB46-1122-4187-9A10-58362192ACEF}"/>
    <dgm:cxn modelId="{AD36C7C3-0135-4DC6-81BF-E27EDA34A16B}" type="presParOf" srcId="{E2852907-65BA-4404-8C17-372521E357CB}" destId="{EAF60E8A-6285-44E3-8211-1F541DBEE0C4}" srcOrd="0" destOrd="0" presId="urn:microsoft.com/office/officeart/2008/layout/NameandTitleOrganizationalChart"/>
    <dgm:cxn modelId="{CF23A641-88C7-4030-916B-740CB7ED4A11}" type="presParOf" srcId="{EAF60E8A-6285-44E3-8211-1F541DBEE0C4}" destId="{9D4B762A-37FE-4FEF-B6F7-D4CEE27D43DA}" srcOrd="0" destOrd="0" presId="urn:microsoft.com/office/officeart/2008/layout/NameandTitleOrganizationalChart"/>
    <dgm:cxn modelId="{407CE42A-3604-4221-8B4E-5F35A6675C09}" type="presParOf" srcId="{9D4B762A-37FE-4FEF-B6F7-D4CEE27D43DA}" destId="{8D8E4944-2D2E-4821-BDC3-7DE691C3C0DB}" srcOrd="0" destOrd="0" presId="urn:microsoft.com/office/officeart/2008/layout/NameandTitleOrganizationalChart"/>
    <dgm:cxn modelId="{1939CA0B-C9DC-4393-ADFA-91B8CD026700}" type="presParOf" srcId="{9D4B762A-37FE-4FEF-B6F7-D4CEE27D43DA}" destId="{AEA8F288-F559-44AE-9D4F-1F0F4859C9A7}" srcOrd="1" destOrd="0" presId="urn:microsoft.com/office/officeart/2008/layout/NameandTitleOrganizationalChart"/>
    <dgm:cxn modelId="{FB2DF718-EB5F-46B2-A6BD-78B9030B43E9}" type="presParOf" srcId="{9D4B762A-37FE-4FEF-B6F7-D4CEE27D43DA}" destId="{891D8DE3-C8BF-4DD8-B075-323F7F2423AA}" srcOrd="2" destOrd="0" presId="urn:microsoft.com/office/officeart/2008/layout/NameandTitleOrganizationalChart"/>
    <dgm:cxn modelId="{4316EA5A-AFC6-497A-BF1C-78BA77CD7ADE}" type="presParOf" srcId="{EAF60E8A-6285-44E3-8211-1F541DBEE0C4}" destId="{914C668E-6B73-45A2-98BE-57FFD5419041}" srcOrd="1" destOrd="0" presId="urn:microsoft.com/office/officeart/2008/layout/NameandTitleOrganizationalChart"/>
    <dgm:cxn modelId="{FED8AA22-5E55-4CA1-851C-0E0D80767A39}" type="presParOf" srcId="{914C668E-6B73-45A2-98BE-57FFD5419041}" destId="{64F7CFF2-8559-4451-8761-216E4CBF5EB0}" srcOrd="0" destOrd="0" presId="urn:microsoft.com/office/officeart/2008/layout/NameandTitleOrganizationalChart"/>
    <dgm:cxn modelId="{75D155A6-769E-4A3D-9B50-10EC3171954D}" type="presParOf" srcId="{914C668E-6B73-45A2-98BE-57FFD5419041}" destId="{E7F95BD0-48AA-4947-B915-566696A151F1}" srcOrd="1" destOrd="0" presId="urn:microsoft.com/office/officeart/2008/layout/NameandTitleOrganizationalChart"/>
    <dgm:cxn modelId="{0B530915-0027-4017-8206-4A6F4F250F12}" type="presParOf" srcId="{E7F95BD0-48AA-4947-B915-566696A151F1}" destId="{1B5A2EF9-977D-4317-B980-18DEFBE9AF2F}" srcOrd="0" destOrd="0" presId="urn:microsoft.com/office/officeart/2008/layout/NameandTitleOrganizationalChart"/>
    <dgm:cxn modelId="{8E74FA27-F406-4365-AA7E-7D0E6C784952}" type="presParOf" srcId="{1B5A2EF9-977D-4317-B980-18DEFBE9AF2F}" destId="{05AD0D64-0786-49C0-89D4-19AFB699E324}" srcOrd="0" destOrd="0" presId="urn:microsoft.com/office/officeart/2008/layout/NameandTitleOrganizationalChart"/>
    <dgm:cxn modelId="{8BBA23A9-FB69-4E61-B118-D41049364BCC}" type="presParOf" srcId="{1B5A2EF9-977D-4317-B980-18DEFBE9AF2F}" destId="{7B63F71C-B77E-4C9F-A7CC-0CD0A88C73C7}" srcOrd="1" destOrd="0" presId="urn:microsoft.com/office/officeart/2008/layout/NameandTitleOrganizationalChart"/>
    <dgm:cxn modelId="{000B69AE-CF46-4D10-910F-A16143660BA8}" type="presParOf" srcId="{1B5A2EF9-977D-4317-B980-18DEFBE9AF2F}" destId="{EC0A643F-15DB-4DE2-BE31-D11FE5DC6B40}" srcOrd="2" destOrd="0" presId="urn:microsoft.com/office/officeart/2008/layout/NameandTitleOrganizationalChart"/>
    <dgm:cxn modelId="{0A0B77D7-42F2-4B13-845E-E017DEB49CB5}" type="presParOf" srcId="{E7F95BD0-48AA-4947-B915-566696A151F1}" destId="{63212EDC-D2E7-42A0-A405-0E417CA831A3}" srcOrd="1" destOrd="0" presId="urn:microsoft.com/office/officeart/2008/layout/NameandTitleOrganizationalChart"/>
    <dgm:cxn modelId="{5B6B9330-C884-4255-A3CF-B7D1D02A4A45}" type="presParOf" srcId="{E7F95BD0-48AA-4947-B915-566696A151F1}" destId="{32BFD3CE-2E7C-45E4-9616-D37D28E9AAEA}" srcOrd="2" destOrd="0" presId="urn:microsoft.com/office/officeart/2008/layout/NameandTitleOrganizationalChart"/>
    <dgm:cxn modelId="{3418C45D-D667-4D3E-B55B-BB2A6C23AC9E}" type="presParOf" srcId="{914C668E-6B73-45A2-98BE-57FFD5419041}" destId="{B45F2760-EAF5-4785-A187-23E29FB0BDD5}" srcOrd="2" destOrd="0" presId="urn:microsoft.com/office/officeart/2008/layout/NameandTitleOrganizationalChart"/>
    <dgm:cxn modelId="{19EDC209-A3D2-4692-A86D-76D6A5E8748A}" type="presParOf" srcId="{914C668E-6B73-45A2-98BE-57FFD5419041}" destId="{7B40674B-E9CB-4FAE-BF3E-67C6A401913C}" srcOrd="3" destOrd="0" presId="urn:microsoft.com/office/officeart/2008/layout/NameandTitleOrganizationalChart"/>
    <dgm:cxn modelId="{40B30A9A-8B5D-4111-97CB-B8675108EDAE}" type="presParOf" srcId="{7B40674B-E9CB-4FAE-BF3E-67C6A401913C}" destId="{5FC49B11-B93B-4786-9C47-0BD798E4CE88}" srcOrd="0" destOrd="0" presId="urn:microsoft.com/office/officeart/2008/layout/NameandTitleOrganizationalChart"/>
    <dgm:cxn modelId="{EF085E52-CCDA-49F4-8848-B4D2A09CB124}" type="presParOf" srcId="{5FC49B11-B93B-4786-9C47-0BD798E4CE88}" destId="{04AEECA8-7E8B-4D44-A9F8-7E36C30EFE8E}" srcOrd="0" destOrd="0" presId="urn:microsoft.com/office/officeart/2008/layout/NameandTitleOrganizationalChart"/>
    <dgm:cxn modelId="{1127A615-021A-4F76-9B16-BD68939A1CFA}" type="presParOf" srcId="{5FC49B11-B93B-4786-9C47-0BD798E4CE88}" destId="{73E52A09-F87E-43C6-8B4F-CC9EB20EF44A}" srcOrd="1" destOrd="0" presId="urn:microsoft.com/office/officeart/2008/layout/NameandTitleOrganizationalChart"/>
    <dgm:cxn modelId="{F3CAD48E-C2D7-4394-B448-E7D0CAC37A30}" type="presParOf" srcId="{5FC49B11-B93B-4786-9C47-0BD798E4CE88}" destId="{8EA7747F-9E58-41C0-BB19-1F8F609FCC67}" srcOrd="2" destOrd="0" presId="urn:microsoft.com/office/officeart/2008/layout/NameandTitleOrganizationalChart"/>
    <dgm:cxn modelId="{270B0928-21F4-495D-903E-275D2247A1E2}" type="presParOf" srcId="{7B40674B-E9CB-4FAE-BF3E-67C6A401913C}" destId="{0705FB6C-4F8A-4318-BCD4-A640EC987FCA}" srcOrd="1" destOrd="0" presId="urn:microsoft.com/office/officeart/2008/layout/NameandTitleOrganizationalChart"/>
    <dgm:cxn modelId="{0C4469E9-4780-4A47-AAEA-D04082F53ED6}" type="presParOf" srcId="{7B40674B-E9CB-4FAE-BF3E-67C6A401913C}" destId="{BC908862-7044-4B0D-8C1B-8FA9A44F4225}" srcOrd="2" destOrd="0" presId="urn:microsoft.com/office/officeart/2008/layout/NameandTitleOrganizationalChart"/>
    <dgm:cxn modelId="{FB66A9F5-F2A5-4869-BDB3-9991B637FD8C}" type="presParOf" srcId="{914C668E-6B73-45A2-98BE-57FFD5419041}" destId="{1781CB28-4896-4CC2-B487-5CF79D63B3D3}" srcOrd="4" destOrd="0" presId="urn:microsoft.com/office/officeart/2008/layout/NameandTitleOrganizationalChart"/>
    <dgm:cxn modelId="{893B9CAD-4845-40CB-BF99-9B85C1880EBA}" type="presParOf" srcId="{914C668E-6B73-45A2-98BE-57FFD5419041}" destId="{D8DE7C23-8BED-45AA-9F9E-C9E3506819A5}" srcOrd="5" destOrd="0" presId="urn:microsoft.com/office/officeart/2008/layout/NameandTitleOrganizationalChart"/>
    <dgm:cxn modelId="{09DFD455-4885-4407-A2EA-3B39983999D4}" type="presParOf" srcId="{D8DE7C23-8BED-45AA-9F9E-C9E3506819A5}" destId="{110926DB-BEE3-44C5-9617-3367505E9E45}" srcOrd="0" destOrd="0" presId="urn:microsoft.com/office/officeart/2008/layout/NameandTitleOrganizationalChart"/>
    <dgm:cxn modelId="{E65B22A1-980E-4C82-97C3-2E1FF2823D5B}" type="presParOf" srcId="{110926DB-BEE3-44C5-9617-3367505E9E45}" destId="{2104F1CF-6083-4C6F-ACC1-B9FD78AB8B36}" srcOrd="0" destOrd="0" presId="urn:microsoft.com/office/officeart/2008/layout/NameandTitleOrganizationalChart"/>
    <dgm:cxn modelId="{3149DC7B-2A29-496F-950E-DA7CC60E18D9}" type="presParOf" srcId="{110926DB-BEE3-44C5-9617-3367505E9E45}" destId="{DC6C5B93-0999-4F10-AB60-32992086F6DD}" srcOrd="1" destOrd="0" presId="urn:microsoft.com/office/officeart/2008/layout/NameandTitleOrganizationalChart"/>
    <dgm:cxn modelId="{D9B24120-CF4C-4096-9CFE-5452799445FB}" type="presParOf" srcId="{110926DB-BEE3-44C5-9617-3367505E9E45}" destId="{D6B633F4-A0D0-4965-B31F-69D9737664C9}" srcOrd="2" destOrd="0" presId="urn:microsoft.com/office/officeart/2008/layout/NameandTitleOrganizationalChart"/>
    <dgm:cxn modelId="{65A5F840-091D-4FDC-9704-E00F089A6DD4}" type="presParOf" srcId="{D8DE7C23-8BED-45AA-9F9E-C9E3506819A5}" destId="{E0C735EC-5F1D-45FA-AA22-D8BB4B889E73}" srcOrd="1" destOrd="0" presId="urn:microsoft.com/office/officeart/2008/layout/NameandTitleOrganizationalChart"/>
    <dgm:cxn modelId="{2794FDFF-E92E-4B3D-9DD8-407700113BB9}" type="presParOf" srcId="{D8DE7C23-8BED-45AA-9F9E-C9E3506819A5}" destId="{3C937CD0-18BC-4757-9BB3-210EF95E0BD5}" srcOrd="2" destOrd="0" presId="urn:microsoft.com/office/officeart/2008/layout/NameandTitleOrganizationalChart"/>
    <dgm:cxn modelId="{6EB0BCC2-31F4-434E-A95E-DCC0C764E737}" type="presParOf" srcId="{914C668E-6B73-45A2-98BE-57FFD5419041}" destId="{5268E6C2-6713-4E9F-A2B3-026270E2B27B}" srcOrd="6" destOrd="0" presId="urn:microsoft.com/office/officeart/2008/layout/NameandTitleOrganizationalChart"/>
    <dgm:cxn modelId="{0E1DFEAE-0918-4375-8B5A-7A3D9A5BC14F}" type="presParOf" srcId="{914C668E-6B73-45A2-98BE-57FFD5419041}" destId="{F2F2BCB6-A245-44CD-8A01-7A195D0735A1}" srcOrd="7" destOrd="0" presId="urn:microsoft.com/office/officeart/2008/layout/NameandTitleOrganizationalChart"/>
    <dgm:cxn modelId="{A9988FDA-1656-4616-83C6-F0D224513691}" type="presParOf" srcId="{F2F2BCB6-A245-44CD-8A01-7A195D0735A1}" destId="{6E5DA2AC-F860-4115-9774-4BBF66463010}" srcOrd="0" destOrd="0" presId="urn:microsoft.com/office/officeart/2008/layout/NameandTitleOrganizationalChart"/>
    <dgm:cxn modelId="{0A240AB6-549C-4E78-B4C1-DE277913201C}" type="presParOf" srcId="{6E5DA2AC-F860-4115-9774-4BBF66463010}" destId="{5C28F971-6419-4EC9-9A20-605CD6094BAC}" srcOrd="0" destOrd="0" presId="urn:microsoft.com/office/officeart/2008/layout/NameandTitleOrganizationalChart"/>
    <dgm:cxn modelId="{422ADB26-86D1-488E-95E0-6489A5B2AFF4}" type="presParOf" srcId="{6E5DA2AC-F860-4115-9774-4BBF66463010}" destId="{A2B176F9-AC2E-42B4-B26E-600F3708EA4A}" srcOrd="1" destOrd="0" presId="urn:microsoft.com/office/officeart/2008/layout/NameandTitleOrganizationalChart"/>
    <dgm:cxn modelId="{E9B0B45D-50F2-42D7-B817-A4F2BE24E1F1}" type="presParOf" srcId="{6E5DA2AC-F860-4115-9774-4BBF66463010}" destId="{0DDA6CBF-164D-417D-80EC-B569306C4324}" srcOrd="2" destOrd="0" presId="urn:microsoft.com/office/officeart/2008/layout/NameandTitleOrganizationalChart"/>
    <dgm:cxn modelId="{773F8A33-9D57-401C-8E58-AFABB1E34EA2}" type="presParOf" srcId="{F2F2BCB6-A245-44CD-8A01-7A195D0735A1}" destId="{E121C0FB-E6CD-48AF-91FB-B674FEF93E25}" srcOrd="1" destOrd="0" presId="urn:microsoft.com/office/officeart/2008/layout/NameandTitleOrganizationalChart"/>
    <dgm:cxn modelId="{FA311A2B-7B9F-4EB2-8093-83F04B5DD30C}" type="presParOf" srcId="{F2F2BCB6-A245-44CD-8A01-7A195D0735A1}" destId="{3FEC48FC-5539-45F2-91BA-8B05513CEF4F}" srcOrd="2" destOrd="0" presId="urn:microsoft.com/office/officeart/2008/layout/NameandTitleOrganizationalChart"/>
    <dgm:cxn modelId="{46BDFCFF-C642-4536-8154-EDAA03A2A26F}" type="presParOf" srcId="{EAF60E8A-6285-44E3-8211-1F541DBEE0C4}" destId="{D932347F-C87B-4882-9927-2456950C807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8E6C2-6713-4E9F-A2B3-026270E2B27B}">
      <dsp:nvSpPr>
        <dsp:cNvPr id="0" name=""/>
        <dsp:cNvSpPr/>
      </dsp:nvSpPr>
      <dsp:spPr>
        <a:xfrm>
          <a:off x="1577973" y="2869867"/>
          <a:ext cx="3636127" cy="410767"/>
        </a:xfrm>
        <a:custGeom>
          <a:avLst/>
          <a:gdLst/>
          <a:ahLst/>
          <a:cxnLst/>
          <a:rect l="0" t="0" r="0" b="0"/>
          <a:pathLst>
            <a:path>
              <a:moveTo>
                <a:pt x="3636127" y="0"/>
              </a:moveTo>
              <a:lnTo>
                <a:pt x="3636127" y="208594"/>
              </a:lnTo>
              <a:lnTo>
                <a:pt x="0" y="208594"/>
              </a:lnTo>
              <a:lnTo>
                <a:pt x="0" y="41076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1CB28-4896-4CC2-B487-5CF79D63B3D3}">
      <dsp:nvSpPr>
        <dsp:cNvPr id="0" name=""/>
        <dsp:cNvSpPr/>
      </dsp:nvSpPr>
      <dsp:spPr>
        <a:xfrm>
          <a:off x="5214101" y="2869867"/>
          <a:ext cx="4031319" cy="40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37"/>
              </a:lnTo>
              <a:lnTo>
                <a:pt x="4031319" y="206937"/>
              </a:lnTo>
              <a:lnTo>
                <a:pt x="4031319" y="40911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F2760-EAF5-4785-A187-23E29FB0BDD5}">
      <dsp:nvSpPr>
        <dsp:cNvPr id="0" name=""/>
        <dsp:cNvSpPr/>
      </dsp:nvSpPr>
      <dsp:spPr>
        <a:xfrm>
          <a:off x="5214101" y="2869867"/>
          <a:ext cx="1435775" cy="38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87"/>
              </a:lnTo>
              <a:lnTo>
                <a:pt x="1435775" y="187787"/>
              </a:lnTo>
              <a:lnTo>
                <a:pt x="1435775" y="38996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7CFF2-8559-4451-8761-216E4CBF5EB0}">
      <dsp:nvSpPr>
        <dsp:cNvPr id="0" name=""/>
        <dsp:cNvSpPr/>
      </dsp:nvSpPr>
      <dsp:spPr>
        <a:xfrm>
          <a:off x="4366633" y="2869867"/>
          <a:ext cx="847467" cy="417942"/>
        </a:xfrm>
        <a:custGeom>
          <a:avLst/>
          <a:gdLst/>
          <a:ahLst/>
          <a:cxnLst/>
          <a:rect l="0" t="0" r="0" b="0"/>
          <a:pathLst>
            <a:path>
              <a:moveTo>
                <a:pt x="847467" y="0"/>
              </a:moveTo>
              <a:lnTo>
                <a:pt x="847467" y="215768"/>
              </a:lnTo>
              <a:lnTo>
                <a:pt x="0" y="215768"/>
              </a:lnTo>
              <a:lnTo>
                <a:pt x="0" y="41794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E4944-2D2E-4821-BDC3-7DE691C3C0DB}">
      <dsp:nvSpPr>
        <dsp:cNvPr id="0" name=""/>
        <dsp:cNvSpPr/>
      </dsp:nvSpPr>
      <dsp:spPr>
        <a:xfrm>
          <a:off x="4073007" y="2075515"/>
          <a:ext cx="2282187" cy="79435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22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Cheffe</a:t>
          </a:r>
          <a:r>
            <a:rPr lang="en-US" sz="2000" kern="1200" dirty="0"/>
            <a:t> des </a:t>
          </a:r>
          <a:r>
            <a:rPr lang="en-US" sz="2000" kern="1200" dirty="0" err="1"/>
            <a:t>Achats</a:t>
          </a:r>
          <a:r>
            <a:rPr lang="en-US" sz="2000" kern="1200" dirty="0"/>
            <a:t> </a:t>
          </a:r>
          <a:r>
            <a:rPr lang="en-US" sz="1400" kern="1200" dirty="0"/>
            <a:t>(Cristina Lara)</a:t>
          </a:r>
        </a:p>
      </dsp:txBody>
      <dsp:txXfrm>
        <a:off x="4073007" y="2075515"/>
        <a:ext cx="2282187" cy="794352"/>
      </dsp:txXfrm>
    </dsp:sp>
    <dsp:sp modelId="{AEA8F288-F559-44AE-9D4F-1F0F4859C9A7}">
      <dsp:nvSpPr>
        <dsp:cNvPr id="0" name=""/>
        <dsp:cNvSpPr/>
      </dsp:nvSpPr>
      <dsp:spPr>
        <a:xfrm>
          <a:off x="5796888" y="2560556"/>
          <a:ext cx="2269151" cy="262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deputy: Charles Carayon</a:t>
          </a:r>
        </a:p>
      </dsp:txBody>
      <dsp:txXfrm>
        <a:off x="5796888" y="2560556"/>
        <a:ext cx="2269151" cy="262698"/>
      </dsp:txXfrm>
    </dsp:sp>
    <dsp:sp modelId="{05AD0D64-0786-49C0-89D4-19AFB699E324}">
      <dsp:nvSpPr>
        <dsp:cNvPr id="0" name=""/>
        <dsp:cNvSpPr/>
      </dsp:nvSpPr>
      <dsp:spPr>
        <a:xfrm>
          <a:off x="3250131" y="3287809"/>
          <a:ext cx="2233004" cy="77980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22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Orders &lt;50kCHF, Stores (Simon Guerri </a:t>
          </a:r>
          <a:r>
            <a:rPr lang="en-US" sz="1400" kern="1200" dirty="0" err="1"/>
            <a:t>dall’Oro</a:t>
          </a:r>
          <a:r>
            <a:rPr lang="en-US" sz="1400" kern="1200" dirty="0"/>
            <a:t>)</a:t>
          </a:r>
        </a:p>
      </dsp:txBody>
      <dsp:txXfrm>
        <a:off x="3250131" y="3287809"/>
        <a:ext cx="2233004" cy="779804"/>
      </dsp:txXfrm>
    </dsp:sp>
    <dsp:sp modelId="{7B63F71C-B77E-4C9F-A7CC-0CD0A88C73C7}">
      <dsp:nvSpPr>
        <dsp:cNvPr id="0" name=""/>
        <dsp:cNvSpPr/>
      </dsp:nvSpPr>
      <dsp:spPr>
        <a:xfrm>
          <a:off x="3563207" y="3953675"/>
          <a:ext cx="1809055" cy="1773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Adam Tuwebti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Arielle Gaidon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Dominique Trolliet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Kilian Bozonet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Merethe </a:t>
          </a:r>
          <a:r>
            <a:rPr lang="en-US" sz="1100" kern="1200" dirty="0" err="1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Olafsen</a:t>
          </a:r>
          <a:endParaRPr lang="en-US" sz="11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Mihaela </a:t>
          </a:r>
          <a:r>
            <a:rPr lang="en-US" sz="1100" kern="1200" dirty="0" err="1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Palimaru</a:t>
          </a:r>
          <a:endParaRPr lang="en-US" sz="11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Steeve Jourdan</a:t>
          </a:r>
        </a:p>
      </dsp:txBody>
      <dsp:txXfrm>
        <a:off x="3563207" y="3953675"/>
        <a:ext cx="1809055" cy="1773643"/>
      </dsp:txXfrm>
    </dsp:sp>
    <dsp:sp modelId="{04AEECA8-7E8B-4D44-A9F8-7E36C30EFE8E}">
      <dsp:nvSpPr>
        <dsp:cNvPr id="0" name=""/>
        <dsp:cNvSpPr/>
      </dsp:nvSpPr>
      <dsp:spPr>
        <a:xfrm>
          <a:off x="5662651" y="3259828"/>
          <a:ext cx="1974449" cy="86645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22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Supplies &gt;50kCHF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(Josh Davison)</a:t>
          </a:r>
        </a:p>
      </dsp:txBody>
      <dsp:txXfrm>
        <a:off x="5662651" y="3259828"/>
        <a:ext cx="1974449" cy="866458"/>
      </dsp:txXfrm>
    </dsp:sp>
    <dsp:sp modelId="{73E52A09-F87E-43C6-8B4F-CC9EB20EF44A}">
      <dsp:nvSpPr>
        <dsp:cNvPr id="0" name=""/>
        <dsp:cNvSpPr/>
      </dsp:nvSpPr>
      <dsp:spPr>
        <a:xfrm>
          <a:off x="5963314" y="4003242"/>
          <a:ext cx="1506140" cy="2339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Andrea Musso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Alvaro Lecinana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Charles Parmentier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Jessica Metcalfe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Floris Bonthond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Julia Bentchikou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Nordine Azizi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Gloria García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Grad(s)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963314" y="4003242"/>
        <a:ext cx="1506140" cy="2339860"/>
      </dsp:txXfrm>
    </dsp:sp>
    <dsp:sp modelId="{2104F1CF-6083-4C6F-ACC1-B9FD78AB8B36}">
      <dsp:nvSpPr>
        <dsp:cNvPr id="0" name=""/>
        <dsp:cNvSpPr/>
      </dsp:nvSpPr>
      <dsp:spPr>
        <a:xfrm>
          <a:off x="8156054" y="3278978"/>
          <a:ext cx="2178732" cy="86961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22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Civil Engineering, FCC and outreach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(Adam Horridge)</a:t>
          </a:r>
        </a:p>
      </dsp:txBody>
      <dsp:txXfrm>
        <a:off x="8156054" y="3278978"/>
        <a:ext cx="2178732" cy="869612"/>
      </dsp:txXfrm>
    </dsp:sp>
    <dsp:sp modelId="{DC6C5B93-0999-4F10-AB60-32992086F6DD}">
      <dsp:nvSpPr>
        <dsp:cNvPr id="0" name=""/>
        <dsp:cNvSpPr/>
      </dsp:nvSpPr>
      <dsp:spPr>
        <a:xfrm>
          <a:off x="8391439" y="4033994"/>
          <a:ext cx="1758012" cy="972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Aneta Sabanovic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Sandrine Magnan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LD replacing Jérôme</a:t>
          </a:r>
        </a:p>
      </dsp:txBody>
      <dsp:txXfrm>
        <a:off x="8391439" y="4033994"/>
        <a:ext cx="1758012" cy="972934"/>
      </dsp:txXfrm>
    </dsp:sp>
    <dsp:sp modelId="{5C28F971-6419-4EC9-9A20-605CD6094BAC}">
      <dsp:nvSpPr>
        <dsp:cNvPr id="0" name=""/>
        <dsp:cNvSpPr/>
      </dsp:nvSpPr>
      <dsp:spPr>
        <a:xfrm>
          <a:off x="320179" y="3280635"/>
          <a:ext cx="2515589" cy="75141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22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Services &gt;50kCHF , Process Excellence, Communication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(Charles Carayon)</a:t>
          </a:r>
        </a:p>
      </dsp:txBody>
      <dsp:txXfrm>
        <a:off x="320179" y="3280635"/>
        <a:ext cx="2515589" cy="751419"/>
      </dsp:txXfrm>
    </dsp:sp>
    <dsp:sp modelId="{A2B176F9-AC2E-42B4-B26E-600F3708EA4A}">
      <dsp:nvSpPr>
        <dsp:cNvPr id="0" name=""/>
        <dsp:cNvSpPr/>
      </dsp:nvSpPr>
      <dsp:spPr>
        <a:xfrm>
          <a:off x="514639" y="3937148"/>
          <a:ext cx="2190154" cy="2305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Anthony Veyret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Enrico Cennini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Eva Vordogianni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Josephine Bengtsson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Miriam Cordero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Sebastien Sonnerat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Veronique Angelini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New Quest (to replace Anna)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New LD (to replace </a:t>
          </a:r>
          <a:r>
            <a:rPr lang="en-US" sz="1000" kern="1200" dirty="0">
              <a:solidFill>
                <a:srgbClr val="0033A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Lisa) 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0033A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514639" y="3937148"/>
        <a:ext cx="2190154" cy="230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4EA0-CC7A-46B7-A35A-585641AB5F12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E08A-C500-474E-BC20-872F41BC7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0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4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5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0EE9E-52B8-AA4F-8DD5-ED0FB4E5C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3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8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5888-6DEC-46C4-86C9-05EAEFF7148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2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1EDC-1787-439D-88E8-B03179B27C6C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5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CFB4-43F7-44F3-8927-E0854F186D8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6C5A-E796-4752-91D2-F48B991C113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7917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B53359-C582-6844-9EA4-4D6212D59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5613" y="1592263"/>
            <a:ext cx="3708400" cy="4608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373593"/>
            <a:ext cx="3708400" cy="1065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AF3C9-D784-6946-89F2-5993CCDAA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47EF80-F0DC-40C6-B2B4-82F4689D267B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3189-CBF0-9340-9C1D-42AA3E21A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Cristina Lara Arnaud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D477-EAF2-F841-B7BB-852598C9EA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6C41-AE94-42C1-86FF-014E53FE90E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6064-A49C-4472-91C7-BDF8763FA00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4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768983-EBD4-4C78-A82B-FF2F9839243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4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CEC855-0B4C-4794-8D02-D74734EBF198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6096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F47F3-3DC0-4BC7-A81E-CC6B11269CD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5123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25" y="241617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1D052F-266B-4B5A-9951-D36B878DBE4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99CCDA-2C2A-4259-A5D2-306B713ABDDC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26434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845C5EB-768A-405C-A7BD-132001C62D2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0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823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18842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9665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8726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EC48D1-1DBF-4F58-A855-40CAB2BF426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710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B11D89-7BD3-42D6-93AB-B59581155CE0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142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6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FBD2-7DA1-4D9A-9654-E081A8C57FA3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7EEF-18CD-4932-B8B6-FB4763DBF144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08E-515D-4BD0-84D8-97B99684DA8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43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6B8F-D55B-5A41-9E0F-093D94334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9938" y="2512611"/>
            <a:ext cx="1741337" cy="1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9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246D-8BD6-432E-B4F9-3E7BC00AB430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Cristina Lara Arnaud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9CAF-5EC9-45F7-AB6C-5305391C9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4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18BCF-1026-3541-8435-A6A493D98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2" y="6394174"/>
            <a:ext cx="395212" cy="3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4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70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0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9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0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87086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B53359-C582-6844-9EA4-4D6212D59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5613" y="1592263"/>
            <a:ext cx="3708400" cy="4608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373593"/>
            <a:ext cx="3708400" cy="1065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AF3C9-D784-6946-89F2-5993CCDAA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3189-CBF0-9340-9C1D-42AA3E21A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D477-EAF2-F841-B7BB-852598C9EA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40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65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4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9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563031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88344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25" y="241617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26434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0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823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18842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9665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104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13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663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798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38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3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3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B6B8F-D55B-5A41-9E0F-093D94334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9938" y="2512611"/>
            <a:ext cx="1741337" cy="1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3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A2D6-C0D4-4AFF-B9ED-5BF23B0FC7B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140D-72E4-473C-8191-AB1B0BF0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8E270-2AED-0F45-A0C5-6F0942DF8A9F}"/>
              </a:ext>
            </a:extLst>
          </p:cNvPr>
          <p:cNvSpPr/>
          <p:nvPr userDrawn="1"/>
        </p:nvSpPr>
        <p:spPr>
          <a:xfrm>
            <a:off x="0" y="6315998"/>
            <a:ext cx="12192000" cy="54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1DB935A-2B08-48AA-8495-6EF124FFCBF8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Cristina Lara Arnaud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46822-6F29-4340-B76E-0E6C21BA22D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0" y="6397057"/>
            <a:ext cx="406174" cy="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  <p15:guide id="19" pos="3940">
          <p15:clr>
            <a:srgbClr val="F26B43"/>
          </p15:clr>
        </p15:guide>
        <p15:guide id="20" pos="1481">
          <p15:clr>
            <a:srgbClr val="F26B43"/>
          </p15:clr>
        </p15:guide>
        <p15:guide id="21" pos="13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68E270-2AED-0F45-A0C5-6F0942DF8A9F}"/>
              </a:ext>
            </a:extLst>
          </p:cNvPr>
          <p:cNvSpPr/>
          <p:nvPr userDrawn="1"/>
        </p:nvSpPr>
        <p:spPr>
          <a:xfrm>
            <a:off x="0" y="6315998"/>
            <a:ext cx="12192000" cy="542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3793A62-AA7E-5A4D-A43E-DF1B3593C4E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46822-6F29-4340-B76E-0E6C21BA22D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0" y="6397057"/>
            <a:ext cx="406174" cy="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  <p15:guide id="19" pos="3940">
          <p15:clr>
            <a:srgbClr val="F26B43"/>
          </p15:clr>
        </p15:guide>
        <p15:guide id="20" pos="1481">
          <p15:clr>
            <a:srgbClr val="F26B43"/>
          </p15:clr>
        </p15:guide>
        <p15:guide id="21" pos="1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4189186"/>
            <a:ext cx="11376025" cy="1731502"/>
          </a:xfrm>
        </p:spPr>
        <p:txBody>
          <a:bodyPr/>
          <a:lstStyle/>
          <a:p>
            <a:pPr algn="ctr"/>
            <a:br>
              <a:rPr lang="en-US" altLang="fr-FR" sz="4000" dirty="0"/>
            </a:br>
            <a:r>
              <a:rPr lang="en-US" altLang="fr-FR" sz="4000" dirty="0"/>
              <a:t>Procurement Service (update organization)</a:t>
            </a:r>
            <a:br>
              <a:rPr lang="en-US" altLang="fr-FR" sz="4400" dirty="0"/>
            </a:br>
            <a:r>
              <a:rPr lang="en-US" altLang="fr-FR" sz="2400" dirty="0"/>
              <a:t>June 2024</a:t>
            </a:r>
            <a:br>
              <a:rPr lang="en-US" altLang="fr-FR" sz="4400" dirty="0"/>
            </a:b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490D5E-9254-7443-B68C-572C1F20F732}"/>
              </a:ext>
            </a:extLst>
          </p:cNvPr>
          <p:cNvGrpSpPr/>
          <p:nvPr/>
        </p:nvGrpSpPr>
        <p:grpSpPr>
          <a:xfrm>
            <a:off x="-1" y="8237"/>
            <a:ext cx="12187669" cy="98854"/>
            <a:chOff x="-1" y="0"/>
            <a:chExt cx="12187669" cy="988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98DBC4-0DCD-E74F-A5BB-804AFF8611A1}"/>
                </a:ext>
              </a:extLst>
            </p:cNvPr>
            <p:cNvSpPr/>
            <p:nvPr/>
          </p:nvSpPr>
          <p:spPr>
            <a:xfrm>
              <a:off x="-1" y="0"/>
              <a:ext cx="12187669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191512-9730-A84B-BEE9-A4F67B05B201}"/>
                </a:ext>
              </a:extLst>
            </p:cNvPr>
            <p:cNvSpPr/>
            <p:nvPr/>
          </p:nvSpPr>
          <p:spPr>
            <a:xfrm>
              <a:off x="2277976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3DD523-0EEB-8C40-9CC2-468669C898F4}"/>
                </a:ext>
              </a:extLst>
            </p:cNvPr>
            <p:cNvSpPr/>
            <p:nvPr/>
          </p:nvSpPr>
          <p:spPr>
            <a:xfrm>
              <a:off x="367129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F3269A-CC4D-8B4E-9823-0115BA1D036F}"/>
                </a:ext>
              </a:extLst>
            </p:cNvPr>
            <p:cNvSpPr/>
            <p:nvPr/>
          </p:nvSpPr>
          <p:spPr>
            <a:xfrm>
              <a:off x="4164441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0C5F83-DBD5-4C4B-A9C2-C036F5FC2C86}"/>
                </a:ext>
              </a:extLst>
            </p:cNvPr>
            <p:cNvSpPr/>
            <p:nvPr/>
          </p:nvSpPr>
          <p:spPr>
            <a:xfrm>
              <a:off x="6087762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D340A-80F7-5540-B01D-7AA89F380EDE}"/>
                </a:ext>
              </a:extLst>
            </p:cNvPr>
            <p:cNvSpPr/>
            <p:nvPr/>
          </p:nvSpPr>
          <p:spPr>
            <a:xfrm>
              <a:off x="7998941" y="0"/>
              <a:ext cx="1906846" cy="988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33A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2A8D1-2800-908A-4CE4-2245771B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Persons leaving</a:t>
            </a:r>
          </a:p>
          <a:p>
            <a:r>
              <a:rPr lang="en-US" dirty="0"/>
              <a:t>Work recognition </a:t>
            </a:r>
          </a:p>
          <a:p>
            <a:r>
              <a:rPr lang="en-US" dirty="0"/>
              <a:t>New needs of the </a:t>
            </a:r>
            <a:r>
              <a:rPr lang="en-US" dirty="0" err="1"/>
              <a:t>Organisation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23AC6-E7E5-691F-5212-D64D7194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4C9B6-F1A1-4F4B-8D4A-D2693404D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94054"/>
            <a:ext cx="12192000" cy="32631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Cristina Lara Arnaud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939B8E-3659-4300-B3A9-A3E36219E5D9}"/>
              </a:ext>
            </a:extLst>
          </p:cNvPr>
          <p:cNvSpPr txBox="1"/>
          <p:nvPr/>
        </p:nvSpPr>
        <p:spPr>
          <a:xfrm>
            <a:off x="403199" y="368300"/>
            <a:ext cx="11788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C7C39C1-C7A8-49C7-889B-0C237ED6108A}"/>
              </a:ext>
            </a:extLst>
          </p:cNvPr>
          <p:cNvSpPr txBox="1">
            <a:spLocks/>
          </p:cNvSpPr>
          <p:nvPr/>
        </p:nvSpPr>
        <p:spPr>
          <a:xfrm>
            <a:off x="6210569" y="3375470"/>
            <a:ext cx="2738449" cy="1683070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Supplies &gt;50kCHF (SU)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F30F091-1CF1-4527-94A5-EDD023747718}"/>
              </a:ext>
            </a:extLst>
          </p:cNvPr>
          <p:cNvSpPr txBox="1">
            <a:spLocks/>
          </p:cNvSpPr>
          <p:nvPr/>
        </p:nvSpPr>
        <p:spPr>
          <a:xfrm>
            <a:off x="3429269" y="3374521"/>
            <a:ext cx="2666731" cy="1684019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Orders, Sto</a:t>
            </a:r>
            <a:r>
              <a:rPr lang="en-US" sz="1800" b="0" dirty="0">
                <a:solidFill>
                  <a:srgbClr val="FFFFFF"/>
                </a:solidFill>
              </a:rPr>
              <a:t>res and BCO (OS)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03647EC-1837-4618-9720-4ABFD428D365}"/>
              </a:ext>
            </a:extLst>
          </p:cNvPr>
          <p:cNvSpPr txBox="1">
            <a:spLocks/>
          </p:cNvSpPr>
          <p:nvPr/>
        </p:nvSpPr>
        <p:spPr>
          <a:xfrm>
            <a:off x="218206" y="3395166"/>
            <a:ext cx="3096494" cy="1663374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process Excellence, communication (SE)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DFB4895-841D-241E-2E4F-BC6BBEF48081}"/>
              </a:ext>
            </a:extLst>
          </p:cNvPr>
          <p:cNvSpPr txBox="1">
            <a:spLocks/>
          </p:cNvSpPr>
          <p:nvPr/>
        </p:nvSpPr>
        <p:spPr>
          <a:xfrm>
            <a:off x="9063587" y="3375470"/>
            <a:ext cx="2738449" cy="1683070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Civil Engineering, FCC and outreach (CE)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DC50D-134E-7F59-AD0C-E01DBD1EF2A7}"/>
              </a:ext>
            </a:extLst>
          </p:cNvPr>
          <p:cNvSpPr txBox="1">
            <a:spLocks/>
          </p:cNvSpPr>
          <p:nvPr/>
        </p:nvSpPr>
        <p:spPr>
          <a:xfrm>
            <a:off x="1089212" y="5194626"/>
            <a:ext cx="10018334" cy="6615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Cooperation btw sections</a:t>
            </a:r>
          </a:p>
        </p:txBody>
      </p:sp>
    </p:spTree>
    <p:extLst>
      <p:ext uri="{BB962C8B-B14F-4D97-AF65-F5344CB8AC3E}">
        <p14:creationId xmlns:p14="http://schemas.microsoft.com/office/powerpoint/2010/main" val="2571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24C9B6-F1A1-4F4B-8D4A-D2693404D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101468"/>
            <a:ext cx="12192000" cy="32631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Cristina Lara Arnaud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939B8E-3659-4300-B3A9-A3E36219E5D9}"/>
              </a:ext>
            </a:extLst>
          </p:cNvPr>
          <p:cNvSpPr txBox="1"/>
          <p:nvPr/>
        </p:nvSpPr>
        <p:spPr>
          <a:xfrm>
            <a:off x="403199" y="368300"/>
            <a:ext cx="11788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0033A0"/>
                </a:solidFill>
                <a:latin typeface="Arial" panose="020B0604020202020204"/>
              </a:rPr>
              <a:t>Services, Process Excellence, Communication (SE)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C7C39C1-C7A8-49C7-889B-0C237ED6108A}"/>
              </a:ext>
            </a:extLst>
          </p:cNvPr>
          <p:cNvSpPr txBox="1">
            <a:spLocks/>
          </p:cNvSpPr>
          <p:nvPr/>
        </p:nvSpPr>
        <p:spPr>
          <a:xfrm>
            <a:off x="7967790" y="3354696"/>
            <a:ext cx="3708400" cy="1496085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 media (LinkedIn)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rgbClr val="FFFFFF"/>
                </a:solidFill>
              </a:rPr>
              <a:t>Web page content and maintenance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0" dirty="0">
                <a:solidFill>
                  <a:srgbClr val="FFFFFF"/>
                </a:solidFill>
              </a:rPr>
              <a:t>Logo approval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C2A022-783D-4512-8372-4A77E450654B}"/>
              </a:ext>
            </a:extLst>
          </p:cNvPr>
          <p:cNvSpPr txBox="1"/>
          <p:nvPr/>
        </p:nvSpPr>
        <p:spPr>
          <a:xfrm>
            <a:off x="7967790" y="2912726"/>
            <a:ext cx="3708400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F30F091-1CF1-4527-94A5-EDD023747718}"/>
              </a:ext>
            </a:extLst>
          </p:cNvPr>
          <p:cNvSpPr txBox="1">
            <a:spLocks/>
          </p:cNvSpPr>
          <p:nvPr/>
        </p:nvSpPr>
        <p:spPr>
          <a:xfrm>
            <a:off x="4117310" y="3374521"/>
            <a:ext cx="3708400" cy="2198612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Responsible procurement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 standardization:</a:t>
            </a:r>
          </a:p>
          <a:p>
            <a:pPr marL="60960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</a:t>
            </a:r>
          </a:p>
          <a:p>
            <a:pPr marL="60960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500" b="0" dirty="0">
                <a:solidFill>
                  <a:srgbClr val="FFFFFF"/>
                </a:solidFill>
                <a:latin typeface="Arial" panose="020B0604020202020204"/>
              </a:rPr>
              <a:t>Templates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0960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 procedures</a:t>
            </a:r>
          </a:p>
          <a:p>
            <a:pPr marL="60960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rgbClr val="FFFFFF"/>
                </a:solidFill>
                <a:latin typeface="Arial" panose="020B0604020202020204"/>
              </a:rPr>
              <a:t>…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First level legal advice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Trend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</a:rPr>
              <a:t>Annual procurement report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A31EB2-ECE7-4767-9DAB-B54470A66FE5}"/>
              </a:ext>
            </a:extLst>
          </p:cNvPr>
          <p:cNvSpPr txBox="1"/>
          <p:nvPr/>
        </p:nvSpPr>
        <p:spPr>
          <a:xfrm>
            <a:off x="4117310" y="2933500"/>
            <a:ext cx="3708400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xcellence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A91EB5-63D9-44CF-B90F-0861239C9644}"/>
              </a:ext>
            </a:extLst>
          </p:cNvPr>
          <p:cNvSpPr txBox="1"/>
          <p:nvPr/>
        </p:nvSpPr>
        <p:spPr>
          <a:xfrm>
            <a:off x="218206" y="2933500"/>
            <a:ext cx="3708400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03647EC-1837-4618-9720-4ABFD428D365}"/>
              </a:ext>
            </a:extLst>
          </p:cNvPr>
          <p:cNvSpPr txBox="1">
            <a:spLocks/>
          </p:cNvSpPr>
          <p:nvPr/>
        </p:nvSpPr>
        <p:spPr>
          <a:xfrm>
            <a:off x="218206" y="3395166"/>
            <a:ext cx="3708400" cy="1663374"/>
          </a:xfrm>
          <a:prstGeom prst="rect">
            <a:avLst/>
          </a:prstGeom>
          <a:solidFill>
            <a:schemeClr val="accent6"/>
          </a:solidFill>
        </p:spPr>
        <p:txBody>
          <a:bodyPr lIns="144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Industrial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Temporary </a:t>
            </a:r>
            <a:r>
              <a:rPr lang="en-US" sz="1800" b="0" dirty="0" err="1">
                <a:solidFill>
                  <a:srgbClr val="FFFFFF"/>
                </a:solidFill>
                <a:latin typeface="Arial" panose="020B0604020202020204"/>
              </a:rPr>
              <a:t>labour</a:t>
            </a: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External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service</a:t>
            </a:r>
            <a:endParaRPr lang="en-US" sz="1800" b="0" dirty="0">
              <a:solidFill>
                <a:srgbClr val="FFFFFF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 panose="020B0604020202020204"/>
              </a:rPr>
              <a:t>Insurances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Pension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b="0" baseline="0" dirty="0">
                <a:solidFill>
                  <a:srgbClr val="FFFFFF"/>
                </a:solidFill>
                <a:latin typeface="Arial" panose="020B0604020202020204"/>
              </a:rPr>
              <a:t>Concessions on site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373593"/>
            <a:ext cx="10535315" cy="106574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Orders, Stores and BCO (OS)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Cristina Lara Arnaud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8" y="2537926"/>
            <a:ext cx="11376025" cy="3681510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F3F4A3-2141-41F0-B096-7ED7480EA806}"/>
              </a:ext>
            </a:extLst>
          </p:cNvPr>
          <p:cNvSpPr txBox="1"/>
          <p:nvPr/>
        </p:nvSpPr>
        <p:spPr>
          <a:xfrm>
            <a:off x="3163667" y="1630665"/>
            <a:ext cx="2787794" cy="646331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Establish a policy for standardized products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8F569-EFE3-450F-B36E-0E865FB0A12C}"/>
              </a:ext>
            </a:extLst>
          </p:cNvPr>
          <p:cNvSpPr txBox="1"/>
          <p:nvPr/>
        </p:nvSpPr>
        <p:spPr>
          <a:xfrm>
            <a:off x="3163667" y="2321238"/>
            <a:ext cx="2787794" cy="1477328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the number of blanket order contracts or to decrease the number of small orders treated via DAIs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0EA22-B270-4478-84E5-B06E5A9D4659}"/>
              </a:ext>
            </a:extLst>
          </p:cNvPr>
          <p:cNvSpPr txBox="1"/>
          <p:nvPr/>
        </p:nvSpPr>
        <p:spPr>
          <a:xfrm>
            <a:off x="3163667" y="3870070"/>
            <a:ext cx="2787794" cy="923330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Introduce new ways of procuring standardized 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8825130" y="1254669"/>
            <a:ext cx="295888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FFFFFF"/>
                </a:solidFill>
                <a:latin typeface="Arial" panose="020B0604020202020204"/>
              </a:rPr>
              <a:t>BCO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3163667" y="1254669"/>
            <a:ext cx="278779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Standardisation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373D3B-049C-4A62-B428-85B678C3F813}"/>
              </a:ext>
            </a:extLst>
          </p:cNvPr>
          <p:cNvSpPr txBox="1"/>
          <p:nvPr/>
        </p:nvSpPr>
        <p:spPr>
          <a:xfrm>
            <a:off x="6132944" y="1633206"/>
            <a:ext cx="2510703" cy="646331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aseline="0" dirty="0">
                <a:solidFill>
                  <a:srgbClr val="FFFFFF"/>
                </a:solidFill>
                <a:latin typeface="Arial" panose="020B0604020202020204"/>
              </a:rPr>
              <a:t>Requests from stakeholders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6132944" y="1261639"/>
            <a:ext cx="251070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73D3B-049C-4A62-B428-85B678C3F813}"/>
              </a:ext>
            </a:extLst>
          </p:cNvPr>
          <p:cNvSpPr txBox="1"/>
          <p:nvPr/>
        </p:nvSpPr>
        <p:spPr>
          <a:xfrm>
            <a:off x="315051" y="1635425"/>
            <a:ext cx="2682361" cy="553998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Across all sections </a:t>
            </a: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(except DL and OSVCs)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315051" y="1263858"/>
            <a:ext cx="268236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Orders &lt;50kCHF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73D3B-049C-4A62-B428-85B678C3F813}"/>
              </a:ext>
            </a:extLst>
          </p:cNvPr>
          <p:cNvSpPr txBox="1"/>
          <p:nvPr/>
        </p:nvSpPr>
        <p:spPr>
          <a:xfrm>
            <a:off x="315051" y="2696529"/>
            <a:ext cx="2682361" cy="646331"/>
          </a:xfrm>
          <a:prstGeom prst="rect">
            <a:avLst/>
          </a:prstGeom>
          <a:solidFill>
            <a:srgbClr val="002678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Procurement for Stores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315051" y="2330538"/>
            <a:ext cx="268236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Stores no amount limit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FA6A3-0518-A0DC-EB09-CB77D215E67B}"/>
              </a:ext>
            </a:extLst>
          </p:cNvPr>
          <p:cNvSpPr txBox="1"/>
          <p:nvPr/>
        </p:nvSpPr>
        <p:spPr>
          <a:xfrm>
            <a:off x="8825130" y="1884931"/>
            <a:ext cx="2958882" cy="3693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Supplier DB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9B8291-535C-2246-B1E4-B99CA3D1E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38"/>
            <a:ext cx="11362660" cy="63384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3485228" y="6350851"/>
            <a:ext cx="6311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3D04-B76A-4D46-B9FE-A77315B3098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Cristina Lara Arnaud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D5D9E-6858-46E0-8977-A8390ED790A4}"/>
              </a:ext>
            </a:extLst>
          </p:cNvPr>
          <p:cNvSpPr/>
          <p:nvPr/>
        </p:nvSpPr>
        <p:spPr>
          <a:xfrm>
            <a:off x="8632371" y="671"/>
            <a:ext cx="3559629" cy="155422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CB180ED-CE6D-4C7C-A586-E0F91C2E1248}"/>
              </a:ext>
            </a:extLst>
          </p:cNvPr>
          <p:cNvSpPr txBox="1">
            <a:spLocks/>
          </p:cNvSpPr>
          <p:nvPr/>
        </p:nvSpPr>
        <p:spPr>
          <a:xfrm>
            <a:off x="8870762" y="479498"/>
            <a:ext cx="294699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 specialized by categories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8D2ED4-8716-48C8-BB0C-BEC4EF393688}"/>
              </a:ext>
            </a:extLst>
          </p:cNvPr>
          <p:cNvSpPr txBox="1">
            <a:spLocks/>
          </p:cNvSpPr>
          <p:nvPr/>
        </p:nvSpPr>
        <p:spPr>
          <a:xfrm>
            <a:off x="8986040" y="1545240"/>
            <a:ext cx="301883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AD0C2-2B6E-4EA4-87EF-0D34B1B7D5E0}"/>
              </a:ext>
            </a:extLst>
          </p:cNvPr>
          <p:cNvSpPr txBox="1"/>
          <p:nvPr/>
        </p:nvSpPr>
        <p:spPr>
          <a:xfrm>
            <a:off x="215577" y="381427"/>
            <a:ext cx="354526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4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Supplies&gt;50kCHF (SU)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77" y="1255790"/>
            <a:ext cx="3798370" cy="258532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DO&gt;50kCHF for all Procurement codes for supplies (excluding services)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MS/IT (excluding other sections specialties and DUNE/Dark Side projects)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Department contact for each Dept (except SCE, HSE)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R&amp;D Collaboration agreements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730"/>
            <a:ext cx="12192000" cy="6351588"/>
          </a:xfr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8F626D18-912F-89A4-0ABE-1B1CFA6C5434}"/>
              </a:ext>
            </a:extLst>
          </p:cNvPr>
          <p:cNvSpPr/>
          <p:nvPr/>
        </p:nvSpPr>
        <p:spPr>
          <a:xfrm>
            <a:off x="10795" y="0"/>
            <a:ext cx="12192000" cy="579753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259262" y="6356350"/>
            <a:ext cx="657222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Cristina Lara Arnaud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5EA5A-BC32-A742-B11B-8E7414D5B53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75C03-6233-4787-9F7E-A7AD27BAEAC7}"/>
              </a:ext>
            </a:extLst>
          </p:cNvPr>
          <p:cNvSpPr txBox="1"/>
          <p:nvPr/>
        </p:nvSpPr>
        <p:spPr>
          <a:xfrm>
            <a:off x="4600683" y="2460246"/>
            <a:ext cx="2882278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6E2466"/>
                </a:solidFill>
                <a:latin typeface="Arial" panose="020B0604020202020204"/>
              </a:rPr>
              <a:t>Outreach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noProof="0" dirty="0">
              <a:solidFill>
                <a:srgbClr val="6E2466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12545A-A1F5-45E8-B48D-920B55F387D5}"/>
              </a:ext>
            </a:extLst>
          </p:cNvPr>
          <p:cNvSpPr txBox="1"/>
          <p:nvPr/>
        </p:nvSpPr>
        <p:spPr>
          <a:xfrm>
            <a:off x="4600683" y="3154590"/>
            <a:ext cx="2882278" cy="1323439"/>
          </a:xfrm>
          <a:prstGeom prst="rect">
            <a:avLst/>
          </a:prstGeom>
          <a:solidFill>
            <a:schemeClr val="accent5">
              <a:alpha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Liaison with ILOs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Industry events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Coordination of industry request to participate in fairs, road trips, etc.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5B26D-74C2-411E-A75B-DB43E70C5C92}"/>
              </a:ext>
            </a:extLst>
          </p:cNvPr>
          <p:cNvSpPr txBox="1"/>
          <p:nvPr/>
        </p:nvSpPr>
        <p:spPr>
          <a:xfrm>
            <a:off x="315279" y="-66578"/>
            <a:ext cx="971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/>
              </a:rPr>
              <a:t>Civil Engineering, FCC </a:t>
            </a:r>
            <a:r>
              <a:rPr lang="en-US" sz="3600" b="1">
                <a:solidFill>
                  <a:srgbClr val="FFFFFF"/>
                </a:solidFill>
                <a:latin typeface="Arial" panose="020B0604020202020204"/>
              </a:rPr>
              <a:t>and outreach (CE)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DD19553A-1302-4726-33F4-D843CC9C4D38}"/>
              </a:ext>
            </a:extLst>
          </p:cNvPr>
          <p:cNvSpPr txBox="1"/>
          <p:nvPr/>
        </p:nvSpPr>
        <p:spPr>
          <a:xfrm>
            <a:off x="1580943" y="3168132"/>
            <a:ext cx="2882278" cy="2062103"/>
          </a:xfrm>
          <a:prstGeom prst="rect">
            <a:avLst/>
          </a:prstGeom>
          <a:solidFill>
            <a:schemeClr val="accent5">
              <a:alpha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Expert in FIDIC contracts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Policy, strategy related to civil engineering contracts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CFU of civil engineering contracts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Works for all procurement codes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CE consultancy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0AF73F52-9DAD-AD58-93C7-D0444754DACD}"/>
              </a:ext>
            </a:extLst>
          </p:cNvPr>
          <p:cNvSpPr txBox="1"/>
          <p:nvPr/>
        </p:nvSpPr>
        <p:spPr>
          <a:xfrm>
            <a:off x="1580943" y="2460246"/>
            <a:ext cx="2882278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24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Civil engineering  and renovation contracts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ABAE0533-39B0-77DD-1168-E3351A4A8EEC}"/>
              </a:ext>
            </a:extLst>
          </p:cNvPr>
          <p:cNvSpPr txBox="1"/>
          <p:nvPr/>
        </p:nvSpPr>
        <p:spPr>
          <a:xfrm>
            <a:off x="7607352" y="2460246"/>
            <a:ext cx="2882278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6E2466"/>
                </a:solidFill>
                <a:latin typeface="Arial" panose="020B0604020202020204"/>
              </a:rPr>
              <a:t>FCC coordination of activities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E24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DCE89-4FFD-C18A-BB55-D6907951138B}"/>
              </a:ext>
            </a:extLst>
          </p:cNvPr>
          <p:cNvSpPr txBox="1"/>
          <p:nvPr/>
        </p:nvSpPr>
        <p:spPr>
          <a:xfrm>
            <a:off x="7607352" y="3154589"/>
            <a:ext cx="2882278" cy="1323439"/>
          </a:xfrm>
          <a:prstGeom prst="rect">
            <a:avLst/>
          </a:prstGeom>
          <a:solidFill>
            <a:schemeClr val="accent5">
              <a:alpha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Strategic ad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vice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</a:t>
            </a:r>
            <a:r>
              <a:rPr lang="en-US" sz="1600" noProof="0" dirty="0">
                <a:solidFill>
                  <a:srgbClr val="FFFFFF"/>
                </a:solidFill>
                <a:latin typeface="Arial" panose="020B0604020202020204"/>
              </a:rPr>
              <a:t>arly positioning of Procurement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Coordination of </a:t>
            </a: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f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irst</a:t>
            </a:r>
            <a:r>
              <a:rPr kumimoji="0" lang="en-US" sz="16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procurements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" grpId="0" animBg="1"/>
      <p:bldP spid="8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47064"/>
              </p:ext>
            </p:extLst>
          </p:nvPr>
        </p:nvGraphicFramePr>
        <p:xfrm>
          <a:off x="881175" y="-631566"/>
          <a:ext cx="10515600" cy="73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206" y="17930"/>
            <a:ext cx="518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structure</a:t>
            </a:r>
            <a:endParaRPr lang="en-GB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600C55-CBDE-1569-9146-34E9E7E45ABC}"/>
              </a:ext>
            </a:extLst>
          </p:cNvPr>
          <p:cNvCxnSpPr>
            <a:cxnSpLocks/>
          </p:cNvCxnSpPr>
          <p:nvPr/>
        </p:nvCxnSpPr>
        <p:spPr>
          <a:xfrm>
            <a:off x="2350937" y="2316395"/>
            <a:ext cx="7657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8EA6B-8366-59EA-4BE6-98BEE3B0477F}"/>
              </a:ext>
            </a:extLst>
          </p:cNvPr>
          <p:cNvCxnSpPr>
            <a:cxnSpLocks/>
          </p:cNvCxnSpPr>
          <p:nvPr/>
        </p:nvCxnSpPr>
        <p:spPr>
          <a:xfrm flipV="1">
            <a:off x="5955527" y="1860605"/>
            <a:ext cx="0" cy="33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D4921-9FD8-5E02-08C0-78FDA825F599}"/>
              </a:ext>
            </a:extLst>
          </p:cNvPr>
          <p:cNvCxnSpPr>
            <a:cxnSpLocks/>
          </p:cNvCxnSpPr>
          <p:nvPr/>
        </p:nvCxnSpPr>
        <p:spPr>
          <a:xfrm flipV="1">
            <a:off x="2350937" y="2316395"/>
            <a:ext cx="0" cy="347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024E4C-94A2-3EBE-E76A-C72CDFB90116}"/>
              </a:ext>
            </a:extLst>
          </p:cNvPr>
          <p:cNvCxnSpPr>
            <a:cxnSpLocks/>
          </p:cNvCxnSpPr>
          <p:nvPr/>
        </p:nvCxnSpPr>
        <p:spPr>
          <a:xfrm flipV="1">
            <a:off x="5413164" y="2323570"/>
            <a:ext cx="0" cy="325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138E33-EDFF-3E94-41FE-062B4B005B6A}"/>
              </a:ext>
            </a:extLst>
          </p:cNvPr>
          <p:cNvCxnSpPr>
            <a:cxnSpLocks/>
          </p:cNvCxnSpPr>
          <p:nvPr/>
        </p:nvCxnSpPr>
        <p:spPr>
          <a:xfrm flipV="1">
            <a:off x="7107883" y="2323570"/>
            <a:ext cx="0" cy="44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D7CADD-DB14-23BE-2FD3-0757CD2A5C5A}"/>
              </a:ext>
            </a:extLst>
          </p:cNvPr>
          <p:cNvCxnSpPr>
            <a:cxnSpLocks/>
          </p:cNvCxnSpPr>
          <p:nvPr/>
        </p:nvCxnSpPr>
        <p:spPr>
          <a:xfrm flipV="1">
            <a:off x="10004751" y="2316395"/>
            <a:ext cx="0" cy="38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6D678-6C74-F4F8-5FEC-A1D298B229F1}"/>
              </a:ext>
            </a:extLst>
          </p:cNvPr>
          <p:cNvCxnSpPr>
            <a:cxnSpLocks/>
          </p:cNvCxnSpPr>
          <p:nvPr/>
        </p:nvCxnSpPr>
        <p:spPr>
          <a:xfrm>
            <a:off x="7192869" y="1596360"/>
            <a:ext cx="676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BE79D5-720D-404D-A151-2B3038C947E8}"/>
              </a:ext>
            </a:extLst>
          </p:cNvPr>
          <p:cNvSpPr txBox="1"/>
          <p:nvPr/>
        </p:nvSpPr>
        <p:spPr>
          <a:xfrm>
            <a:off x="10023974" y="442967"/>
            <a:ext cx="1453831" cy="214905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Alexandre Tabary</a:t>
            </a:r>
          </a:p>
          <a:p>
            <a:r>
              <a:rPr lang="en-US" sz="1100" dirty="0" err="1"/>
              <a:t>Aurlane</a:t>
            </a:r>
            <a:r>
              <a:rPr lang="en-US" sz="1100" dirty="0"/>
              <a:t> Silly</a:t>
            </a:r>
          </a:p>
          <a:p>
            <a:r>
              <a:rPr lang="en-US" sz="1100" dirty="0"/>
              <a:t>Camila </a:t>
            </a:r>
            <a:r>
              <a:rPr lang="en-US" sz="1100" dirty="0" err="1"/>
              <a:t>Villaplana</a:t>
            </a:r>
            <a:endParaRPr lang="en-US" sz="1100" dirty="0"/>
          </a:p>
          <a:p>
            <a:r>
              <a:rPr lang="en-US" sz="1100" dirty="0"/>
              <a:t>Emeline Lesage</a:t>
            </a:r>
          </a:p>
          <a:p>
            <a:pPr lvl="0"/>
            <a:r>
              <a:rPr lang="en-GB" sz="1100" dirty="0"/>
              <a:t>B</a:t>
            </a:r>
            <a:r>
              <a:rPr lang="en-US" sz="1100" dirty="0" err="1"/>
              <a:t>jorn</a:t>
            </a:r>
            <a:r>
              <a:rPr lang="en-US" sz="1100" dirty="0"/>
              <a:t> Jensen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Fatima Najeh</a:t>
            </a:r>
          </a:p>
          <a:p>
            <a:pPr marL="0"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Hiba Gerster</a:t>
            </a:r>
            <a:endParaRPr lang="en-GB" sz="1100" dirty="0"/>
          </a:p>
          <a:p>
            <a:pPr marL="0"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Sybille Salter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(Jérôme Pierlot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Lisa Bellini-Devictor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Anna Rayson)</a:t>
            </a:r>
            <a:endParaRPr lang="en-US" sz="1100" kern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C1AF3-8430-48AD-AE70-DA6FD93DF4D2}"/>
              </a:ext>
            </a:extLst>
          </p:cNvPr>
          <p:cNvSpPr txBox="1"/>
          <p:nvPr/>
        </p:nvSpPr>
        <p:spPr>
          <a:xfrm>
            <a:off x="7655364" y="1411694"/>
            <a:ext cx="2409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FFFFFF"/>
                </a:solidFill>
              </a:rPr>
              <a:t>DOIT+Utilities+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MICE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8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ERN template colours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9175FA-95AF-4748-B55B-BA10A2ACB7A4}" vid="{E766DD8D-3356-3846-8F49-E86FB20DA7C9}"/>
    </a:ext>
  </a:extLst>
</a:theme>
</file>

<file path=ppt/theme/theme3.xml><?xml version="1.0" encoding="utf-8"?>
<a:theme xmlns:a="http://schemas.openxmlformats.org/drawingml/2006/main" name="2_Office Theme">
  <a:themeElements>
    <a:clrScheme name="CERN template colours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9175FA-95AF-4748-B55B-BA10A2ACB7A4}" vid="{E766DD8D-3356-3846-8F49-E86FB20DA7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46679</TotalTime>
  <Words>486</Words>
  <Application>Microsoft Office PowerPoint</Application>
  <PresentationFormat>Widescreen</PresentationFormat>
  <Paragraphs>132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 Procurement Service (update organization) June 2024 </vt:lpstr>
      <vt:lpstr>rationale</vt:lpstr>
      <vt:lpstr>PowerPoint Presentation</vt:lpstr>
      <vt:lpstr>PowerPoint Presentation</vt:lpstr>
      <vt:lpstr>Orders, Stores and BCO (OS)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Lara Arnaud</dc:creator>
  <cp:lastModifiedBy>Cristina Lara Arnaud</cp:lastModifiedBy>
  <cp:revision>469</cp:revision>
  <cp:lastPrinted>2023-06-13T17:20:51Z</cp:lastPrinted>
  <dcterms:created xsi:type="dcterms:W3CDTF">2023-04-05T07:37:17Z</dcterms:created>
  <dcterms:modified xsi:type="dcterms:W3CDTF">2024-05-02T09:42:38Z</dcterms:modified>
</cp:coreProperties>
</file>